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02E659-AC33-4FEA-A029-7B3B7CD7D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05D19-7DF5-4C9F-81E9-089FF0CCB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B1A33C-E0DF-42FA-B308-1E483BC13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5F76B7-971B-4D60-9A9D-8730CEA244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918DD7-B55C-410F-BD0B-03DF5A188B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F323BC-3791-4907-8E51-CC78EBEDCF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0E333D-4F77-4E85-AD92-C1FBC1E795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504A7C-7F28-4C22-887B-38F2B99D8E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7CDF58-E7F4-4EFE-A446-A5C23BBF39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22E893-F8B6-470F-8AE0-71B672BB3A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FD8A92-7030-4C06-B1E9-F75B7AE63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113002235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夏季常见疾病及预防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夏季常见疾病</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疾病发生的原因</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疾病应对方法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健康生活建议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夏季常见疾病</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感冒是一种由病毒引起的呼吸道疾病，夏季高温潮湿的环境有利于病毒繁殖和传播。</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症状包括发热、头痛、咳嗽、流鼻涕、喉咙痛等。</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预防措施包括保持室内空气流通，避免过度吹空调，加强锻炼，提高免疫力。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感冒</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中暑是由于在高温环境下长时间活动导致体内热量过度积聚而引起的疾病。</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症状包括头痛、恶心、呕吐、乏力、高热等。</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预防措施包括避免在高温时段进行剧烈活动，及时补充水分和电解质，合理安排作息时间。</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腹泻是夏季常见的消化系统疾病，主要由于饮食不洁或过度食用生冷食物引起。</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症状包括腹痛、腹泻、恶心、呕吐等。</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预防措施包括注意饮食卫生，避免食用过期变质食物，注意个人卫生，勤洗手。</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腹泻</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9625" r="19625"/>
          <a:stretch>
            <a:fillRect/>
          </a:stretch>
        </p:blipFill>
        <p:spPr>
          <a:xfrm>
            <a:off x="652455" y="1326357"/>
            <a:ext cx="3050441" cy="3050440"/>
          </a:xfrm>
          <a:prstGeom prst="roundRect">
            <a:avLst/>
          </a:prstGeom>
        </p:spPr>
      </p:pic>
      <p:pic>
        <p:nvPicPr>
          <p:cNvPr id="6" name="Picture 6"/>
          <p:cNvPicPr>
            <a:picLocks noChangeAspect="1"/>
          </p:cNvPicPr>
          <p:nvPr/>
        </p:nvPicPr>
        <p:blipFill>
          <a:blip r:embed="rId3"/>
          <a:srcRect l="16650" r="166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75" r="166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夏季高温潮湿的环境容易导致皮肤病的发生，如湿疹、皮炎等。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症状包括皮肤瘙痒、红肿、水疱等。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预防措施包括保持皮肤清洁干燥，避免过度暴晒和摩擦，选择透气性好的衣物和护肤品。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疾病发生的原因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625" b="23625"/>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高温</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湿度大</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紫外线辐射</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夏季气温高，容易导致身体缺水，引发中暑、热射病等。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高湿度环境下，细菌、病毒等微生物容易繁殖，增加感染疾病的风险。</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过量的紫外线照射会导致皮肤晒伤、晒斑，甚至引发皮肤癌。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气候因素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生活习惯因素</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夏季饮食不规律，暴饮暴食，食用生冷食物过多等，可能导致肠胃不适、腹泻等。</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夏季天气炎热，人们往往不愿意参加户外运动，导致身体免疫力下降。</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夏季日照时间长，人们容易晚睡晚起，打乱生物钟，影响身体健康。</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不良饮食习惯</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缺乏运动</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不良作息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925" r="289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89" r="325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免疫力低下的人容易感染疾病，尤其是在夏季这种高发季节。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免疫力低下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过敏体质的人对某些物质特别敏感，如花粉、尘螨等，容易引发过敏反应。</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过敏体质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免疫力因素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预防措施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https://d.book118.com/866113002235010051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2024-09-18T00:33:54.385</cp:lastPrinted>
  <dcterms:created xsi:type="dcterms:W3CDTF">2024-09-17T16:33:54Z</dcterms:created>
  <dcterms:modified xsi:type="dcterms:W3CDTF">2024-09-17T16:33:56Z</dcterms:modified>
</cp:coreProperties>
</file>