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87365-960A-42AC-9089-02704AB8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381F0-53BE-4E7C-9427-EDC7FCE1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3F6A-A8CE-4E77-94F3-97A8E5DF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F43D5-08AD-4DFD-94F0-82B6836E0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D5E86-3F1F-4BD9-AE2C-F18EE89C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45250-6951-4814-8524-110FFD3A7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32F6F-B660-4331-B912-48F09ECB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5803-DAA7-46F9-9FA9-203D94D8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E45A1-D55E-4015-B8E6-CFAD464C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E7361-7549-41F4-82A7-270FA4EE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456E-FAF1-44B1-84A4-91131E36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421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水利工程施工验收规范与施工人员素质培养的关联研究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施工人员素质培养的重要性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水利工程施工验收规范与施工人员素质培养的关联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水利工程施工验收规范与施工人员素质培养的实践研究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根据国家相关法律法规、技术标准和工程实践经验制定水利工程施工验收规范。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广泛征求专家意见，经过反复修订和完善，确保规范的科学性和实用性。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通过培训、宣传和监督等手段，确保施工单位和验收人员熟悉并遵循相关规范。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水利工程施工验收规范的制定与实施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通过明确施工和验收标准，有效保障水利工程的质量和安全性能。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规范中规定的施工技术和质量要求，能够推动施工技术的创新和发展。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50" r="1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遵循规范可以减少施工过程中的不确定性和重复工作，提高施工效率。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与国际先进的水利工程施工验收规范接轨，提高我国水利工程的国际竞争力。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国际化接轨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运用信息技术手段，实现水利工程施工验收的信息化、智能化管理。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强化对施工过程中的环保要求，降低对环境的影响，促进可持续发展。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水利工程施工验收规范的发展趋势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施工人员素质培养的重要性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640" r="76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提高施工人员的专业技能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定期开展技术培训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组织专业技术人员对施工人员进行定期培训，提高他们的专业技能和操作水平。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鼓励施工人员学习新技术、新工艺，提高施工效率和工程质量。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建立技能评估机制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通过技能评估机制，对施工人员的技能水平进行评估，激励他们不断提升自己的技能。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建立健全的安全管理制度，确保施工人员在施工过程中遵守安全规定。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定期开展安全教育培训，提高施工人员的安全意识和自我保护能力。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定期进行安全检查，发现隐患及时整改，确保施工安全无事故。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58" r="15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增强施工人员的安全意识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引导施工人员树立正确的职业道德观念，增强责任感和使命感。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树立职业道德观念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教育施工人员遵守职业规范，做到诚实守信、尽职尽责。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通过建立激励机制，表彰优秀施工人员，树立榜样作用。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培养施工人员的职业道德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水利工程施工验收规范与施工人员素质培养的关联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https://d.book118.com/866114212015010100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2024-09-23T22:54:10.602</cp:lastPrinted>
  <dcterms:created xsi:type="dcterms:W3CDTF">2024-09-23T14:54:10Z</dcterms:created>
  <dcterms:modified xsi:type="dcterms:W3CDTF">2024-09-23T14:54:12Z</dcterms:modified>
</cp:coreProperties>
</file>