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24980-1CA7-4262-80F0-C882DAEEF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B8814-4274-49BE-9A05-0ABDDA90D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D19FE-0242-49DF-89EB-2184B89A3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19DC7-C8AA-4AA7-BAA6-67709FDD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0DA5F9-70E1-4CD4-9D18-6BC188F13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B4BC3-0AC6-46BD-A2E2-89956CB5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2FC8EF-5255-4C43-817C-98EA50B17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6B8AB-BF27-4956-A48B-FBAB54B6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653CB-BBB4-4C41-910F-479C7C275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66F31-F687-41F6-A042-9E4331EF8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5CA5F-1B5F-4A88-805B-A4F714BED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14222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电镀添加剂细分市场调研报告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37487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2251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电镀添加剂是指在电镀过程中添加的辅助化学品，用于改善电镀液的特性、提高镀层质量、降低生产成本等。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电镀添加剂可分为镀锌添加剂、镀铬添加剂、镀镍添加剂等，每种添加剂都有不同的功能和应用领域。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全球电镀添加剂市场规模不断扩大，随着制造业的发展和环保要求的提高，市场需求持续增长。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未来几年，电镀添加剂市场将继续保持增长态势，尤其在发展中国家，由于基础设施建设和制造业的快速发展，市场需求将进一步增加。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电镀添加剂市场主要由大型跨国公司和国内专业厂商构成，市场集中度较高。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电镀添加剂市场具有技术含量高、产品质量差异大、应用领域广泛等特点，市场竞争激烈，对技术和品质的要求较高。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作为市场领导者，该公司拥有先进的生产技术和广泛的销售网络。其主打产品在性能和稳定性方面表现出色，深受客户欢迎。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该公司以创新为驱动，不断推出新产品满足市场需求。在研发方面投入巨大，拥有多项专利技术。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公司B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长期从事电镀添加剂业务，拥有丰富的生产经验和稳定的客户群体。以优良的品质和合理的价格占据一定市场份额。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公司C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部分公司通过开发具有独特性能或优势的产品，以区别于竞争对手。例如，提高产品的稳定性、降低使用量或减少环境污染等。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成本领先策略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部分公司通过优化生产流程、降低成本等方式，提供价格更具竞争力的产品。这使得它们在价格敏感的市场中占据优势。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针对不同客户群体的需求，推出定制化或专业化的产品。这种策略有助于公司在特定领域或目标市场中获得竞争优势。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随着行业整合和兼并收购的增加，电镀添加剂市场的集中度逐渐提高。少数大型企业占据主导地位，对市场价格和供应产生较大影响。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技术进步影响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随着新技术和新型添加剂的出现，市场竞争格局可能发生变化。具有创新能力的公司可能通过技术优势获得竞争优势。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政府对环保和安全生产的要求日益严格，对不符合规定的企业可能会带来压力和挑战。这为遵守法规、注重环保的企业提供了发展机会。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市场集中度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99" r="2139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随着电镀行业的多样化发展，电镀添加剂的需求也呈现出个性化趋势。不同行业、不同工艺对电镀添加剂的性能、效果和用途有着不同的要求，因此市场对个性化定制的添加剂需求逐渐增加。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随着环保意识的提高，市场对环保型电镀添加剂的需求也在增加。这类添加剂在生产和使用过程中对环境的影响较小，符合当前绿色、低碳的发展趋势。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高效化需求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为了提高生产效率和产品质量，市场对高效电镀添加剂的需求也在增长。这类添加剂能够缩短电镀时间、减少能耗，从而提高生产效益。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随着电镀技术的不断进步，新的电镀工艺和设备不断涌现，为电镀添加剂市场提供了更大的发展空间。技术进步使得电镀添加剂的性能得到提升，满足了更多复杂、高要求的电镀工艺需求。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随着传统产业的升级改造，电镀行业也在逐步向高端化、精细化方向发展。这为电镀添加剂市场提供了更多的应用场景和市场需求，推动了市场的持续增长。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政府对环保产业的支持力度不断加大，为环保型电镀添加剂市场的发展提供了政策保障。政府对环保产业的扶持政策，如税收优惠、资金补贴等，为电镀添加剂企业提供了良好的发展环境。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需求驱动因素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电镀添加剂的价格较高，对于一些小型企业而言，使用电镀添加剂会增加生产成本，因此价格因素在一定程度上制约了市场的需求。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技术门槛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电镀添加剂的生产和使用需要具备一定的专业技术知识，对于一些技术水平较低的企业来说，使用电镀添加剂存在一定的难度和风险，这也限制了市场的需求。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市场认知度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部分企业对电镀添加剂的认知度不足，对其性能和效果持怀疑态度，因此不太愿意尝试使用电镀添加剂，这在一定程度上制约了市场的拓展。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需求制约因素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https://d.book118.com/866114222123010031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2024-08-30T01:20:44.184</cp:lastPrinted>
  <dcterms:created xsi:type="dcterms:W3CDTF">2024-08-29T17:20:44Z</dcterms:created>
  <dcterms:modified xsi:type="dcterms:W3CDTF">2024-08-29T17:20:46Z</dcterms:modified>
</cp:coreProperties>
</file>