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01A1D-7FEF-4246-BF03-EBDDAFD4B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0CCFF-40CA-461E-9BD5-DB4DA68C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0BA59-921A-49E3-8CB6-2C357EC38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F15C0-4BF8-4317-90FC-C7ABDF111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006AB-5C7F-41CE-A752-D92E700A4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7FB15-676C-4BE2-95B3-C66985948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40A1C-7A90-4B49-AC31-ECAC48E4C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3F8B7-7B55-4C83-8EE1-D7CE7967B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00824-1466-455C-90DB-33756E5F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65DF3-7740-425B-95FF-5F0CAB284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EDD01-1AF9-43F9-8D64-9E478E89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200532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有创血压监测护理常规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有创血压监测的基本知识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术后护理常规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提供有创血压监测的护理常规，确保患者的安全和舒适，以及监测数据的准确性和可靠性。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有创血压监测是一种常用的重症监护技术，用于实时监测患者的血压变化，为医生提供重要的生命体征信息，有助于及时发现和处理病情变化。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4102" r="410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有创血压监测能够实时、准确地反映患者的血压情况，及时发现异常血压变化，为医生提供及时的诊断和治疗依据。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及时发现血压异常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通过有创血压监测，医生可以实时了解患者的血压情况，根据血压变化调整治疗方案，确保治疗效果。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546" r="954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有创血压监测的护理常规可以规范护理人员的操作流程，提高护理质量，减少并发症的发生，保障患者的安全和舒适。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有创血压监测的重要性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有创血压监测的基本知识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43" r="351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通过直接插入血管内的导管，与压力传感器连接，实时监测血管内的压力变化。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将血管内的压力转换成电信号，经过放大和转换，最终以数字或波形形式显示在监护仪上。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换能器原理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有创血压监测的原理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能够实时、动态监测血压变化，不受外界干扰，准确度高，适用于危重患者的监测。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需要侵入性操作，可能引起感染、出血、血栓形成等并发症，需要专业人员操作和维护。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有创血压监测的优点与局限性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适用于危重患者、手术患者、休克患者等需要进行连续血压监测的情况。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有出血倾向、严重凝血功能障碍、严重心肺功能不全、严重感染等患者应慎用或禁用有创血压监测。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有创血压监测的适应症与禁忌症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了解患者的基础血压、心功能、血管状况等信息，以便更好地选择合适的监测部位和操作方法。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了解患者对有创血压监测的认知程度，以及是否有焦虑、恐惧等不良情绪，以便采取相应的心理护理措施。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确保监测设备的完好性和准确性，包括压力换能器、测压管道、冲洗装置等。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准备监测设备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在每次使用前，对压力换能器和测压管道进行校准，以确保监测数据的准确性。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校准设备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解释监测目的和方法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向患者及家属详细解释有创血压监测的目的、方法及注意事项，以消除患者的疑虑和恐惧。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与患者及家属保持密切沟通，及时解答疑问，了解患者的需求和感受，以便更好地进行护理。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https://d.book118.com/866120053240010052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2024-09-19T13:28:10.048</cp:lastPrinted>
  <dcterms:created xsi:type="dcterms:W3CDTF">2024-09-19T05:28:10Z</dcterms:created>
  <dcterms:modified xsi:type="dcterms:W3CDTF">2024-09-19T05:28:12Z</dcterms:modified>
</cp:coreProperties>
</file>