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1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01CF4-A3A9-4BAA-88D6-A10E3FC17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85ED7-6440-4328-A64C-46C875095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EBD5F-6E15-4F87-ADF8-4006071AD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2C7BA-5CEE-4F3C-B9BC-14D341FD6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C14033-720F-4C54-AE2F-C0DD40FDC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C1445A-B46C-41BB-9B1F-AB3CBABC6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1F50DB-244B-41E0-9B0E-C2D5C71F9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D5DB3-1EAA-41C6-9C2C-9CDF26248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B31E3-1725-4A89-9C7C-89BE46D7F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62A86-1F06-41CC-B062-DE0D91D54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416B7-5C48-4948-9F84-EA5AD20A3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305" r:id="rId2"/>
    <p:sldLayoutId id="2147487306" r:id="rId3"/>
    <p:sldLayoutId id="2147487307" r:id="rId4"/>
    <p:sldLayoutId id="2147487308" r:id="rId5"/>
    <p:sldLayoutId id="2147487309" r:id="rId6"/>
    <p:sldLayoutId id="2147487310" r:id="rId7"/>
    <p:sldLayoutId id="2147487311" r:id="rId8"/>
    <p:sldLayoutId id="2147487312" r:id="rId9"/>
    <p:sldLayoutId id="2147487313" r:id="rId10"/>
    <p:sldLayoutId id="214748731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21045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石棉的历史和发展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石棉的发现与早期应用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石棉产业的发展历程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石棉的应用领域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石棉对人类社会的贡献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石棉的环境影响与安全性问题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石棉的发现与早期应用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石棉的发现</a:t>
            </a:r>
            <a:endParaRPr lang="zh-CN" altLang="en-US"/>
          </a:p>
        </p:txBody>
      </p:sp>
      <p:sp>
        <p:nvSpPr>
          <p:cNvPr id="10492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石棉是一种天然矿物，主要成分为硅酸盐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石棉的发现可以追溯到古埃及时期，当时人们已经知道石棉的防火性能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石棉在古罗马时期被广泛应用于建筑和装饰中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石棉在工业革命时期开始大规模开采和使用，主要用于制造绝缘材料和防火设备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早期应用领域</a:t>
            </a:r>
            <a:endParaRPr lang="zh-CN" altLang="en-US"/>
          </a:p>
        </p:txBody>
      </p:sp>
      <p:sp>
        <p:nvSpPr>
          <p:cNvPr id="104934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工业领域：石棉用于制造绝缘材料、密封材料等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建筑行业：石棉用于建筑材料，如屋顶、墙壁等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军事领域：石棉用于制造防弹衣、坦克装甲等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医疗领域：石棉用于制造手术服、口罩等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石棉的特性</a:t>
            </a:r>
            <a:endParaRPr lang="zh-CN" altLang="en-US"/>
          </a:p>
        </p:txBody>
      </p:sp>
      <p:sp>
        <p:nvSpPr>
          <p:cNvPr id="10493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耐高温：石棉具有很高的耐热性，可以在高温环境下使用。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绝缘性：石棉具有良好的绝缘性能，可以用于电气绝缘材料。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耐磨性：石棉的耐磨性很强，可以用于制造耐磨材料。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化学稳定性：石棉的化学稳定性较好，不易与其他物质发生化学反应。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石棉产业的发展历程</a:t>
            </a:r>
            <a:endParaRPr lang="zh-CN" altLang="en-US"/>
          </a:p>
        </p:txBody>
      </p:sp>
      <p:sp>
        <p:nvSpPr>
          <p:cNvPr id="10494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石棉产业的形成</a:t>
            </a:r>
            <a:endParaRPr lang="zh-CN" altLang="en-US"/>
          </a:p>
        </p:txBody>
      </p:sp>
      <p:sp>
        <p:nvSpPr>
          <p:cNvPr id="104953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石棉的发现：19世纪初，人们在意大利发现了石棉矿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石棉的开采：19世纪中叶，石棉开始大规模开采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石棉的用途：用于建筑、工业、汽车等领域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石棉产业的发展：20世纪初，石棉产业在全球范围内迅速发展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石棉产业的发展阶段</a:t>
            </a:r>
            <a:endParaRPr lang="zh-CN" altLang="en-US"/>
          </a:p>
        </p:txBody>
      </p:sp>
      <p:sp>
        <p:nvSpPr>
          <p:cNvPr id="1049576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初期：19世纪末，石棉开始用于建筑和工业领域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快速发展期：20世纪初，石棉产业迅速发展，广泛应用于各种领域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稳定期：20世纪中叶，石棉产业趋于稳定，技术逐渐成熟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衰退期：20世纪末，由于石棉对人体健康的危害被发现，石棉产业开始衰退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替代期：21世纪初，非石棉材料逐渐替代石棉，石棉产业逐渐被替代材料产业所取代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石棉产业的发展趋势</a:t>
            </a:r>
            <a:endParaRPr lang="zh-CN" altLang="en-US"/>
          </a:p>
        </p:txBody>
      </p:sp>
      <p:sp>
        <p:nvSpPr>
          <p:cNvPr id="10496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石棉产业的兴起：19世纪末，随着工业革命的推进，石棉产业逐渐兴起。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石棉产业的繁荣：20世纪初，随着科技的发展，石棉产业进入了繁荣时期。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石棉产业的衰落：20世纪中叶，由于石棉的危害逐渐被人们认识，石棉产业开始走向衰落。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石棉产业的替代：21世纪初，随着科技的进步，石棉的替代品逐渐出现，石棉产业逐渐被替代品所取代。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石棉的应用领域</a:t>
            </a:r>
            <a:endParaRPr lang="zh-CN" altLang="en-US"/>
          </a:p>
        </p:txBody>
      </p:sp>
      <p:sp>
        <p:nvSpPr>
          <p:cNvPr id="10496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https://d.book118.com/866121045004010050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0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石棉的历史和发展</vt:lpstr>
      <vt:lpstr>目录</vt:lpstr>
      <vt:lpstr>单击此处添加章节标题</vt:lpstr>
      <vt:lpstr>石棉的发现与早期应用</vt:lpstr>
      <vt:lpstr>石棉的发现</vt:lpstr>
      <vt:lpstr>早期应用领域</vt:lpstr>
      <vt:lpstr>石棉的特性</vt:lpstr>
      <vt:lpstr>石棉产业的发展历程</vt:lpstr>
      <vt:lpstr>石棉产业的形成</vt:lpstr>
      <vt:lpstr>石棉产业的发展阶段</vt:lpstr>
      <vt:lpstr>石棉产业的发展趋势</vt:lpstr>
      <vt:lpstr>石棉的应用领域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2024-09-15T01:53:57.834</cp:lastPrinted>
  <dcterms:created xsi:type="dcterms:W3CDTF">2024-09-14T17:53:57Z</dcterms:created>
  <dcterms:modified xsi:type="dcterms:W3CDTF">2024-09-14T17:53:59Z</dcterms:modified>
</cp:coreProperties>
</file>