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FC6AA4-58A2-4419-9F18-41A4636488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99C564-2827-41A5-8A59-BA17F8BEC1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98B88D-4BBF-48A9-890B-529489D646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AC1A91-5B4E-4CA7-B9EE-CE836FFE4F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79518EE-2CE1-4D37-BE46-E6E52C54B2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1D00081-7C4C-4FD8-99F4-D3E24659B7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897AFE2-C06F-4FFC-B3AC-F972032465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651EBE-E18E-4EC0-AE81-3AF7D38A2C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D037C7-59F7-44CE-B578-58C4E7BB5D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F5C6B7-FFE8-4B03-B9BC-098A44E150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0C9D1E-2CDC-41C1-B019-2CB6C2BBA5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6123155114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2024-01-29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销售信息管理部KPI设计鱼骨图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销售信息管理部业务概述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KPI设计原则与方法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销售信息管理部KPI指标体系构建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KPI实施与监控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485" r="248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提升销售信息管理效率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通过设定合理的KPI，引导销售信息管理部更加高效地收集和处理销售信息，提升决策效率。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优化销售流程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借助KPI的设定和监控，发现销售流程中的瓶颈和问题，进而优化流程，提高销售业绩。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激励员工积极性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将KPI与员工绩效挂钩，激发员工工作积极性，提高整体工作质量和效率。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3796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086385" y="2191116"/>
            <a:ext cx="2019230" cy="465913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86385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574070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74070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97155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308884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08884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431969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871147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871147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99423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33796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5688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70111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KPI定义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379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关键绩效指标（Key Performance Indicators，KPI）是衡量组织或个人绩效表现的一种量化指标，用于评估目标达成情况。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910489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KPI明确了组织或个人的工作目标，有助于保持工作方向的一致性。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5125727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KPI提供了客观的、可量化的评估标准，便于对绩效进行准确衡量。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4822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KPI可以实时反馈绩效表现，帮助组织或个人及时发现问题并调整策略。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613411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通过对KPI的持续监控和分析，可以推动组织或个人不断改进和提升绩效。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5209470" y="1395303"/>
            <a:ext cx="1773060" cy="177306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293846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目标导向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376206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及时反馈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641392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153708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量化评估</a:t>
            </a:r>
          </a:p>
        </p:txBody>
      </p:sp>
      <p:sp>
        <p:nvSpPr>
          <p:cNvPr id="27" name="Freeform 27"/>
          <p:cNvSpPr/>
          <p:nvPr/>
        </p:nvSpPr>
        <p:spPr>
          <a:xfrm>
            <a:off x="1298185" y="2005652"/>
            <a:ext cx="690452" cy="552362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521727" y="1922798"/>
            <a:ext cx="718070" cy="718070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5688634" y="1783749"/>
            <a:ext cx="814733" cy="814733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7967443" y="1832081"/>
            <a:ext cx="702113" cy="71807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0232034" y="1839465"/>
            <a:ext cx="703303" cy="70330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2" name="Group 3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3" name="AutoShape 3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TextBox 5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KPI定义及重要性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销售信息管理部业务概述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销售数据收集与整理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市场信息分析与预测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客户关系管理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销售业绩考核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部门职责与功能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负责收集、整理、分析销售数据，为决策层提供数据支持。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建立并维护客户信息档案，提供个性化服务，提升客户满意度。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对市场信息进行深入研究，分析市场趋势，预测未来市场走向。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制定销售业绩考核标准，对销售人员进行定期评估，激励优秀销售人员。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0042" r="10042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共同研究市场趋势，为销售策略制定提供数据支持。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与市场部门紧密合作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提供销售数据分析，协助销售部门制定销售策略和计划。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与销售部门协同工作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共享客户信息，提升客户服务质量。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与客户服务部门沟通协作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与其他部门关系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3" r="293"/>
          <a:stretch>
            <a:fillRect/>
          </a:stretch>
        </p:blipFill>
        <p:spPr>
          <a:xfrm>
            <a:off x="4289937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明确数据来源，建立数据收集机制，对数据进行清洗、整理、归类。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数据收集与整理流程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运用专业分析工具和方法，对收集到的数据进行深入分析，预测市场走向。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信息分析与预测流程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建立客户信息档案，定期更新客户信息，提供个性化服务。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客户关系管理流程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制定考核标准，收集考核数据，对销售人员进行评估，实施奖惩措施。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销售业绩考核流程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关键业务流程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KPI设计原则与方法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1267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412120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6473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67559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01267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2864738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Specific（具体…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54963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KPI应具体明确，清晰描述要达成的目标和成果。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734570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Measurable（…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734570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KPI应可量化或可行为化，以便于评估和衡量绩效。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5021895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Achievable（…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021895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KPI应设定在可实现范围内，避免过高或过低的目标。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89688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Relevant（相关…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89688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KPI应与组织战略和部门目标密切相关，确保一致性。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527896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Time-bound（…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527896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KPI应设定明确的时间限制，以便于跟踪和监控进度。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5193089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00394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46902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27988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710204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10521058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193089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469028" y="1641445"/>
            <a:ext cx="110760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9710204" y="1641445"/>
            <a:ext cx="104988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SMART原则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关注销售收入、利润等财务指标，衡量销售业绩和经济效益。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财务维度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客户维度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内部流程维度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学习与成长维度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关注客户满意度、客户保持率等客户指标，衡量客户关系管理效果。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关注销售流程优化、信息共享等内部流程指标，衡量销售运营效率。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关注员工技能提升、团队建设等学习与成长指标，衡量组织发展潜力。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平衡计分卡方法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关注市场趋势、竞争对手分析等市场指标，衡量市场洞察能力。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产品策略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关注产品创新能力、产品质量等产品指标，衡量产品竞争力。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销售渠道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关注渠道拓展、渠道合作等销售渠道指标，衡量销售渗透能力。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关注品牌知名度、营销活动效果等营销指标，衡量市场推广能力。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关键成功因素法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https://d.book118.com/866123155114010052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2024-09-18T21:09:12.137</cp:lastPrinted>
  <dcterms:created xsi:type="dcterms:W3CDTF">2024-09-18T13:09:12Z</dcterms:created>
  <dcterms:modified xsi:type="dcterms:W3CDTF">2024-09-18T13:09:14Z</dcterms:modified>
</cp:coreProperties>
</file>