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A1DB0-37C5-403D-AF6C-D14CCFE93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6368C-3BAB-457B-BBFE-68539BC4F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B220D-58D7-4056-BEF6-F2C3F5DDF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99F37-9712-4456-9D2A-3AF9B5D05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EEFBA7-4A96-467E-8668-68DB166FA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E917E8-E825-4D97-B409-073503CDC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FB3954-ACD2-4D03-A615-DF00C305C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D5971-21DE-400B-AA6C-B6601D729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04CA1-0910-4767-B547-18381C476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5AF4D-D367-42B7-812E-7306432A1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F2895-08E0-49E5-8683-341EE33ED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24040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混凝土结构工程施工质量验收规范》GB50204-2015解读与应用\n## 1.混凝土结构工程施工质量验收规范概述\n### 1.1混凝土结构工程施工质量验收规范的重要性\n### 1.2GB50204-2015规范的发展历程\n### 1.3规范适用范围及对象\n## 2.混凝土结构工程施工质量验收基本原则\n### 2.1验收基本原则及其重要性\n### 2.2验收程序及方法\n### 2.3验收标准的制定与执行\n## 3.混凝土结构工程施工质量验收分项及检验方法\n### 3.1混凝土结构工程质量验收分项\n### 3.2混凝土结构工程检验方法\n### 3.3验收标准的制定与执行\n## 4.混凝土结构工程施工质量控制与验收案例分析\n### 4.1混凝土结构工程施工质量控制案例分析\n### 4.2混凝土结构工程验收案例分析\n### 4.3施工质量控制与验收的关联性及重要性\n## 5.混凝土结构工程施工质量验收规范的未来发展趋势\n### 5.1绿色建筑与节能减排背景下的规范发展\n### 5.2施工工艺与技术创新对规范的影响\n### 5.3规范与国际标准的接轨与融合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《混凝土结构工程施工质量验收规范》GB50204-2015解读与应用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混凝土结构工程施工质量验收规范概述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规范混凝土结构工程施工质量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保证工程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社会效益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促进建筑施工行业的健康发展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提高行业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工程质量事故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纠纷</a:t>
                </a:r>
                <a:endParaRPr/>
              </a:p>
            </p:txBody>
          </p:sp>
          <p:pic>
            <p:nvPicPr>
              <p:cNvPr id="1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保护国家利益和人民生命财产安全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经济秩序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建筑工程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的整体质量</a:t>
                </a:r>
                <a:endParaRPr/>
              </a:p>
            </p:txBody>
          </p:sp>
          <p:pic>
            <p:nvPicPr>
              <p:cNvPr id="1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混凝土结构工程施工质量验收规范的重要性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1988年发布第一版《混凝土结构工程施工及验收规范》GBJ50204-88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适应了当时建筑工程的需要，对混凝土结构工程施工质量进行了规范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随着建筑工程的发展，旧版规范逐渐暴露出一些问题，需要进行修订</a:t>
                </a:r>
                <a:endParaRPr/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2002年发布第二版《混凝土结构工程施工质量验收规范》GB50204-2002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对旧版规范进行了较大的修订，提高了混凝土结构工程施工质量的要求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工程质量验收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的概念，明确了工程质量验收的责任和程序</a:t>
                </a:r>
                <a:endParaRPr/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2015年发布第三版《混凝土结构工程施工质量验收规范》GB50204-2015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对第二版规范进行了进一步完善，适应了新时期建筑工程的需要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绿色建筑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节能减排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的要求，推动了建筑施工行业的可持续发展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GB50204-2015规范的发展历程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规范适用范围及对象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混凝土结构工程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住宅建筑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公共建筑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工业建筑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等各类混凝土结构工程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规范适用对象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建筑施工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监理单位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设计单位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涉及混凝土结构工程的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操作人员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混凝土结构工程施工质量验收基本原则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验收基本原则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工程质量验收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的责任主体是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质量验收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的依据是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国家和行业标准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质量验收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的程序是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验收项目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验收方法和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验收标准**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验收基本原则的重要性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保障混凝土结构工程的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提高建筑工程的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人民生命财产安全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验收基本原则及其重要性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验收程序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施工单位自检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：施工单位对混凝土结构工程进行全面自检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监理单位验收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：监理单位对施工单位自检结果进行验收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建设单位验收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：建设单位对监理单位验收结果进行最终验收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验收方法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：对混凝土结构工程的外观、尺寸等进行观察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：对混凝土结构工程的强度、耐久性等进行检测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抽样法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：对混凝土结构工程的关键部位进行抽样检测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验收程序及方法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验收标准的制定与执行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验收标准制定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国家和行业标准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工程实际情况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制定验收标准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考虑工程的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耐久性能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验收标准执行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施工单位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严格按照验收标准进行施工和质量自检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监理单位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建设单位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对施工单位执行验收标准进行监督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700"/>
              <a:t>混凝土结构工程施工质量验收分项及检验方法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混凝土结构工程质量验收分项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分项分类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混凝土结构工程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分项验收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混凝土结构构件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分项验收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分项内容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混凝土结构工程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分项验收：包括基础、墙、柱、梁、板等混凝土结构工程的验收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混凝土结构构件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分项验收：包括混凝土柱、梁、板、墙等构件的验收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https://d.book118.com/866124040133010051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《混凝土结构工程施工质量验收规范》GB50204-2015解读与应用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2024-09-17T09:37:08.376</cp:lastPrinted>
  <dcterms:created xsi:type="dcterms:W3CDTF">2024-09-17T01:37:08Z</dcterms:created>
  <dcterms:modified xsi:type="dcterms:W3CDTF">2024-09-17T01:37:10Z</dcterms:modified>
</cp:coreProperties>
</file>