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0349A-84F5-4767-9908-F1DAA642E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D0EDC-FB45-4960-B11D-46910F3F7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FD6A0-11FD-4518-8855-F76F48FE2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FF7DB-D066-49EE-A83D-41515D1CC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1749DF-29B1-4450-9A6A-36B584BF4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586ECD-F527-46AD-B5EF-83652895E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A0F85-BDD0-43A1-AB48-55CF6C9D8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F644C-33F7-4EDE-8F03-B60F9FE5C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EEACD-D4C1-4542-929C-75FA5842A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35F8D-86FA-4709-B80E-ACBF5DC6E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353E4-B98F-451D-A046-91990D240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24124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团险保全操作项目及规则课件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团险保全操作项目概述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团险保全操作项目分类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团险保全操作规则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团险保全操作流程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团险保全操作风险控制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团险保全操作案例分析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团险保全操作项目概述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团险保全操作是指对团体保险合同的保全管理，包括对保险合同内容的修改、补充、更新、终止等操作。其特点在于以团体为单位，对多个被保险人的保险合同进行统一的管理和调整。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团险保全操作具有高效、便捷、统一的特点，能够满足团体保险客户对合同管理的需求，提高保险公司的服务质量和效率。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团险保全操作的定义与特点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54" r="349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团险保全操作的重要性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通过团险保全操作，保险公司可以及时调整保险合同内容，满足被保险人的风险保障需求，提高保险市场的竞争力和服务水平。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团险保全操作是团体保险业务的重要组成部分，能够确保保险合同的合法性和有效性，维护被保险人的合法权益。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团险保全操作起源于20世纪初的美国，当时团体保险合同的管理主要依靠手写记录和纸质文件，操作效率低下。随着计算机技术的发展，团险保全操作逐渐实现了电子化和自动化，提高了操作效率和准确性。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未来，随着科技的不断进步和应用，团险保全操作将进一步智能化、个性化、精细化，为团体保险客户提供更加全面、高效的服务体验。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团险保全操作的历史与发展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团险保全操作项目分类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890" b="128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662" b="18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87" b="7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人身保险保全项目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人身保险合同内容变更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包括被保险人姓名、性别、年龄、身份证号码等信息的修改，以及受益人变更等。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生存或死亡证明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提供被保险人生存或死亡证明，以确定保险合同是否继续有效或进行理赔。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保险金申请与给付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处理被保险人或受益人提出的保险金给付申请，包括理赔资料审核、保险金给付等。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对保险合同中列明的财产进行增减、置换或价值调整。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保险标的物变更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保险价值调整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保险合同内容变更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500" b="13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根据市场价值变动调整保险标的物的价值，以保持与实际价值一致。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修改保险合同中的条款，如保险期限、保费金额、免赔额等。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财产保险保全项目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根据被保险人的需求调整责任保险的赔偿限额。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5" b="2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责任限额调整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提供多种赔偿方式供被保险人选择，以满足其实际需求。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赔偿方式选择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根据被保险人的风险状况提供附加险种，以扩大保障范围。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附加险种选择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责任保险保全项目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https://d.book118.com/866124124152010031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2024-08-30T08:41:30.957</cp:lastPrinted>
  <dcterms:created xsi:type="dcterms:W3CDTF">2024-08-30T00:41:30Z</dcterms:created>
  <dcterms:modified xsi:type="dcterms:W3CDTF">2024-08-30T00:41:33Z</dcterms:modified>
</cp:coreProperties>
</file>