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3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31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6E995-B4B1-4146-B324-B71EFB003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AE9907-C63C-4671-A3A9-7DA6FAB1B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CB72E-E1F1-43D6-9C6B-F202590D9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76E9B6-06DE-46FE-9C64-5C5D60E2F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A521A1-6FB2-4C76-A169-5E620A5BD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4862F9-B14B-4566-A764-0FC5BBB55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BCFA43-C3F4-40A0-8D18-D0675BE88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1D516E-41A6-49EE-9FA5-2911D8F54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609877-CB61-453E-B8A5-45BD6BD37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17F9E-D8C9-4167-8240-6F67FAF7D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EC164-E9D3-4878-A6E8-E8DE06631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18" Type="http://schemas.openxmlformats.org/officeDocument/2006/relationships/tags" Target="../tags/tag175.xml" /><Relationship Id="rId19" Type="http://schemas.openxmlformats.org/officeDocument/2006/relationships/tags" Target="../tags/tag176.xml" /><Relationship Id="rId2" Type="http://schemas.openxmlformats.org/officeDocument/2006/relationships/tags" Target="../tags/tag159.xml" /><Relationship Id="rId20" Type="http://schemas.openxmlformats.org/officeDocument/2006/relationships/tags" Target="../tags/tag177.xml" /><Relationship Id="rId21" Type="http://schemas.openxmlformats.org/officeDocument/2006/relationships/tags" Target="../tags/tag178.xml" /><Relationship Id="rId22" Type="http://schemas.openxmlformats.org/officeDocument/2006/relationships/tags" Target="../tags/tag179.xml" /><Relationship Id="rId23" Type="http://schemas.openxmlformats.org/officeDocument/2006/relationships/tags" Target="../tags/tag180.xml" /><Relationship Id="rId24" Type="http://schemas.openxmlformats.org/officeDocument/2006/relationships/tags" Target="../tags/tag181.xml" /><Relationship Id="rId25" Type="http://schemas.openxmlformats.org/officeDocument/2006/relationships/tags" Target="../tags/tag182.xml" /><Relationship Id="rId26" Type="http://schemas.openxmlformats.org/officeDocument/2006/relationships/tags" Target="../tags/tag183.xml" /><Relationship Id="rId27" Type="http://schemas.openxmlformats.org/officeDocument/2006/relationships/tags" Target="../tags/tag184.xml" /><Relationship Id="rId28" Type="http://schemas.openxmlformats.org/officeDocument/2006/relationships/tags" Target="../tags/tag185.xml" /><Relationship Id="rId29" Type="http://schemas.openxmlformats.org/officeDocument/2006/relationships/tags" Target="../tags/tag186.xml" /><Relationship Id="rId3" Type="http://schemas.openxmlformats.org/officeDocument/2006/relationships/tags" Target="../tags/tag160.xml" /><Relationship Id="rId30" Type="http://schemas.openxmlformats.org/officeDocument/2006/relationships/tags" Target="../tags/tag187.xml" /><Relationship Id="rId31" Type="http://schemas.openxmlformats.org/officeDocument/2006/relationships/tags" Target="../tags/tag188.xml" /><Relationship Id="rId32" Type="http://schemas.openxmlformats.org/officeDocument/2006/relationships/tags" Target="../tags/tag189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19" Type="http://schemas.openxmlformats.org/officeDocument/2006/relationships/tags" Target="../tags/tag262.xml" /><Relationship Id="rId2" Type="http://schemas.openxmlformats.org/officeDocument/2006/relationships/tags" Target="../tags/tag245.xml" /><Relationship Id="rId20" Type="http://schemas.openxmlformats.org/officeDocument/2006/relationships/tags" Target="../tags/tag263.xml" /><Relationship Id="rId21" Type="http://schemas.openxmlformats.org/officeDocument/2006/relationships/tags" Target="../tags/tag264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2" Type="http://schemas.openxmlformats.org/officeDocument/2006/relationships/tags" Target="../tags/tag296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08.xml" /><Relationship Id="rId3" Type="http://schemas.openxmlformats.org/officeDocument/2006/relationships/tags" Target="../tags/tag309.xml" /><Relationship Id="rId4" Type="http://schemas.openxmlformats.org/officeDocument/2006/relationships/tags" Target="../tags/tag310.xml" /><Relationship Id="rId5" Type="http://schemas.openxmlformats.org/officeDocument/2006/relationships/tags" Target="../tags/tag31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1241242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老年人突发疾病的严重性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老年人突发疾病的种类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老年人突发疾病的危害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老年人突发疾病的预防措施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老年人突发疾病的应对措施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老年人突发疾病的护理与康复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老年人突发疾病的种类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心血管疾病</a:t>
            </a:r>
            <a:endParaRPr lang="zh-CN" altLang="en-US"/>
          </a:p>
        </p:txBody>
      </p:sp>
      <p:sp>
        <p:nvSpPr>
          <p:cNvPr id="104928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心脏病：如冠心病、心绞痛、心肌梗死等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心律失常：如心房颤动、心室颤动等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9"/>
            </p:custDataLst>
          </p:nvPr>
        </p:nvSpPr>
        <p:spPr>
          <a:xfrm>
            <a:off x="8155389" y="2675207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动脉硬化：动脉硬化是导致老年人突发疾病的重要原因之一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30"/>
            </p:custDataLst>
          </p:nvPr>
        </p:nvSpPr>
        <p:spPr>
          <a:xfrm>
            <a:off x="1967825" y="2675207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高血压：高血压是导致老年人突发疾病的主要原因之一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31"/>
            </p:custDataLst>
          </p:nvPr>
        </p:nvSpPr>
        <p:spPr>
          <a:xfrm>
            <a:off x="643495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糖尿病：糖尿病是导致老年人突发疾病的重要原因之一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32"/>
            </p:custDataLst>
          </p:nvPr>
        </p:nvSpPr>
        <p:spPr>
          <a:xfrm>
            <a:off x="3688263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脑卒中：如脑出血、脑梗死等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脑血管疾病</a:t>
            </a:r>
            <a:endParaRPr lang="zh-CN" altLang="en-US"/>
          </a:p>
        </p:txBody>
      </p:sp>
      <p:sp>
        <p:nvSpPr>
          <p:cNvPr id="104936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脑出血：又称出血性中风，是由于脑部动脉血管破裂，导致血液流入脑组织，压迫脑组织，进而导致脑细胞死亡。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4167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蛛网膜下腔出血：是一种较为罕见的脑血管疾病，是由于脑部动脉血管破裂，导致血液流入蛛网膜下腔，压迫脑组织，进而导致脑细胞死亡。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8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脑卒中：又称中风，是一种常见的脑血管疾病，包括缺血性脑卒中和出血性脑卒中。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8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脑梗塞：又称缺血性中风，是由于脑部动脉血管堵塞，导致脑组织缺血、缺氧，进而导致脑细胞死亡。</a:t>
            </a:r>
            <a:endParaRPr lang="zh-CN" altLang="en-US" sz="22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呼吸系统疾病</a:t>
            </a:r>
            <a:endParaRPr lang="zh-CN" altLang="en-US"/>
          </a:p>
        </p:txBody>
      </p:sp>
      <p:sp>
        <p:nvSpPr>
          <p:cNvPr id="104942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肺炎：老年人常见的呼吸系统疾病，可能引起呼吸困难、咳嗽、发热等症状。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慢性阻塞性肺病（COPD）：一种慢性呼吸道疾病，可能导致呼吸困难、咳嗽、痰多等症状。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哮喘：一种慢性呼吸道疾病，可能导致呼吸困难、咳嗽、胸闷等症状。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肺气肿：一种慢性呼吸道疾病，可能导致呼吸困难、咳嗽、胸闷等症状。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消化系统疾病</a:t>
            </a:r>
            <a:endParaRPr lang="zh-CN" altLang="en-US"/>
          </a:p>
        </p:txBody>
      </p:sp>
      <p:sp>
        <p:nvSpPr>
          <p:cNvPr id="104948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肠炎：老年人肠炎的发病率较高，主要表现为腹泻、腹痛、腹胀等症状。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胃炎：老年人胃炎的发病率较高，主要表现为胃痛、胃胀、反酸等症状。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胃溃疡：老年人胃溃疡的发病率也较高，主要表现为胃痛、胃胀、反酸等症状。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便秘：老年人便秘的发病率较高，主要表现为排便困难、腹胀等症状。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老年人突发疾病的危害</a:t>
            </a:r>
            <a:endParaRPr lang="zh-CN" altLang="en-US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对身体健康的影响</a:t>
            </a:r>
            <a:endParaRPr lang="zh-CN" altLang="en-US"/>
          </a:p>
        </p:txBody>
      </p:sp>
      <p:sp>
        <p:nvSpPr>
          <p:cNvPr id="104963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3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突发疾病可能导致老年人身体机能下降，影响生活质量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3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突发疾病可能导致老年人行动不便，影响日常生活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4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突发疾病可能导致老年人心理压力增大，影响心理健康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5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5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突发疾病可能导致老年人需要长期治疗，影响家庭经济状况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对生活质量的影响</a:t>
            </a:r>
            <a:endParaRPr lang="zh-CN" altLang="en-US"/>
          </a:p>
        </p:txBody>
      </p:sp>
      <p:sp>
        <p:nvSpPr>
          <p:cNvPr id="10496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老年人突发疾病可能导致生活不能自理，需要长期护理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突发疾病可能导致老年人心理压力增大，如焦虑、抑郁等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突发疾病可能导致老年人社交活动减少，如无法参加社交活动、与家人朋友交流等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突发疾病可能导致老年人生活质量下降，如无法正常活动、饮食、睡眠等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对寿命的影响</a:t>
            </a:r>
            <a:endParaRPr lang="zh-CN" altLang="en-US"/>
          </a:p>
        </p:txBody>
      </p:sp>
      <p:sp>
        <p:nvSpPr>
          <p:cNvPr id="104976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6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6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突发疾病可能导致老年人需要长期护理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突发疾病可能导致老年人死亡或残疾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突发疾病可能导致老年人生活质量下降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突发疾病可能导致老年人心理压力增加，影响心理健康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对家庭和社会的影响</a:t>
            </a:r>
            <a:endParaRPr lang="zh-CN" altLang="en-US"/>
          </a:p>
        </p:txBody>
      </p:sp>
      <p:sp>
        <p:nvSpPr>
          <p:cNvPr id="104983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3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83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老年人突发疾病可能导致家庭经济负担加重，影响家庭生活质量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3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84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老年人突发疾病可能导致家庭成员需要承担更多的照顾责任，影响家庭成员的工作和生活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4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84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老年人突发疾病可能导致社会医疗资源紧张，影响其他患者的就医需求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85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85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老年人突发疾病可能导致社会养老服务需求增加，影响社会养老服务的供给和分配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88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老年人突发疾病的预防措施</a:t>
            </a:r>
            <a:endParaRPr lang="zh-CN" altLang="en-US"/>
          </a:p>
        </p:txBody>
      </p:sp>
      <p:sp>
        <p:nvSpPr>
          <p:cNvPr id="104988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定期体检</a:t>
            </a:r>
            <a:endParaRPr lang="zh-CN" altLang="en-US"/>
          </a:p>
        </p:txBody>
      </p:sp>
      <p:sp>
        <p:nvSpPr>
          <p:cNvPr id="104997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7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7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定期体检的重要性：及时发现疾病，预防突发疾病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8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8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体检项目：血压、血糖、血脂、心电图等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8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8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体检频率：根据个人健康状况和年龄制定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9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9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体检注意事项：空腹、禁食、禁水等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/>
        <p:cNvGrpSpPr/>
        <p:nvPr/>
      </p:nvGrpSpPr>
      <p:grpSpPr>
        <a:xfrm>
          <a:off x="0" y="0"/>
          <a: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保持健康的生活方式</a:t>
            </a:r>
            <a:endParaRPr lang="zh-CN" altLang="en-US"/>
          </a:p>
        </p:txBody>
      </p:sp>
      <p:sp>
        <p:nvSpPr>
          <p:cNvPr id="105003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合理饮食：均衡营养，多吃蔬菜水果，少吃油腻食物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适量运动：每天进行适量的运动，如散步、慢跑等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保持良好的作息习惯：早睡早起，避免熬夜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定期体检：定期进行身体检查，及时发现并预防疾病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https://d.book118.com/866124124230010040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32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9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宋体</vt:lpstr>
      <vt:lpstr>Wingdings</vt:lpstr>
      <vt:lpstr>Office Theme</vt:lpstr>
      <vt:lpstr>老年人突发疾病的严重性</vt:lpstr>
      <vt:lpstr>目录</vt:lpstr>
      <vt:lpstr>单击此处添加章节标题</vt:lpstr>
      <vt:lpstr>老年人突发疾病的种类</vt:lpstr>
      <vt:lpstr>心血管疾病</vt:lpstr>
      <vt:lpstr>脑血管疾病</vt:lpstr>
      <vt:lpstr>呼吸系统疾病</vt:lpstr>
      <vt:lpstr>消化系统疾病</vt:lpstr>
      <vt:lpstr>老年人突发疾病的危害</vt:lpstr>
      <vt:lpstr>对身体健康的影响</vt:lpstr>
      <vt:lpstr>对生活质量的影响</vt:lpstr>
      <vt:lpstr>对寿命的影响</vt:lpstr>
      <vt:lpstr>对家庭和社会的影响</vt:lpstr>
      <vt:lpstr>老年人突发疾病的预防措施</vt:lpstr>
      <vt:lpstr>定期体检</vt:lpstr>
      <vt:lpstr>保持健康的生活方式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2024-09-07T12:06:18.602</cp:lastPrinted>
  <dcterms:created xsi:type="dcterms:W3CDTF">2024-09-07T04:06:18Z</dcterms:created>
  <dcterms:modified xsi:type="dcterms:W3CDTF">2024-09-07T04:06:20Z</dcterms:modified>
</cp:coreProperties>
</file>