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1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1CE1-3B73-4550-AD04-95344EE8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2F53-52C3-4A14-B18E-5EDDADC2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EF0E8-62AE-4029-94B3-EE3EEDE1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F7D86-A30E-41BE-961E-94655527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DE658-F9A0-4ECE-8B1C-B6901436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3EBFC-CB81-4F34-8FAD-21D5BEDD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13A2A-B2B1-4396-8244-1436007A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93D02-3AE2-42A5-9D96-09FCD63D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4C426-CD9F-4359-81BD-D2A03AE6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A385-CD1C-4324-A3C3-B7B0D2E6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A6CC6-EF69-4821-92D8-8A77B999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07" r:id="rId2"/>
    <p:sldLayoutId id="2147487908" r:id="rId3"/>
    <p:sldLayoutId id="2147487909" r:id="rId4"/>
    <p:sldLayoutId id="2147487910" r:id="rId5"/>
    <p:sldLayoutId id="2147487911" r:id="rId6"/>
    <p:sldLayoutId id="2147487912" r:id="rId7"/>
    <p:sldLayoutId id="2147487913" r:id="rId8"/>
    <p:sldLayoutId id="2147487914" r:id="rId9"/>
    <p:sldLayoutId id="2147487915" r:id="rId10"/>
    <p:sldLayoutId id="214748791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5101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2024翻译部门多语种翻译经验总结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翻译部门概况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翻译人才培养与团队建设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多语种翻译经验总结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未来发展规划与展望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多语种翻译市场分析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https://d.book118.com/866125101140010035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2024翻译部门多语种翻译经验总结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2024-09-05T11:50:43.674</cp:lastPrinted>
  <dcterms:created xsi:type="dcterms:W3CDTF">2024-09-05T03:50:43Z</dcterms:created>
  <dcterms:modified xsi:type="dcterms:W3CDTF">2024-09-05T03:50:45Z</dcterms:modified>
</cp:coreProperties>
</file>