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29C7F-0452-47F5-A6E6-C237B1C57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2EE1BE-8D9D-4E9D-AF27-C3EDDBEE53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9B74B6-61D9-42B4-B9BB-CFEF3E2C0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DAB3A5-5831-47A0-A8B6-E50D4A976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664150-1EC7-4FFB-8CFE-146755BBA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25F1DA-DCBE-4BD5-BA48-33BE23DB5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418FA3-5517-491A-8BFD-5AA5E438D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0B84BA-706E-4E18-AEF4-2EE956D82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32D4AE-E428-4A6B-B158-E356BDE34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9E3B9-44DE-49E5-BC0D-6C2361AE7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D5C1C-F417-4456-A4B0-1425C5F76A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12522311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文化创意产业打造繁荣创新版图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文化创意产业的核心价值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文化创意产业的多元化发展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文化创意产业的融合与创新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文化创意产业的政策支持与引导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文化创意产业的未来展望与挑战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文化创意产业是指依靠创意人的智慧、技能和天赋，借助于高科技对文化资源进行创造与提升，通过知识产权的开发和运用，产生出高附加值产品，具有创造财富和就业潜力的产业。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高知识性、高附加值、强融合性。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4850" r="48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发展阶段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进入21世纪，随着互联网技术的普及和全球化进程的加速，文化创意产业在全球范围内蓬勃发展。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成熟阶段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近年来，文化创意产业已成为全球经济增长的重要引擎，呈现出多元化、集群化和国际化的发展趋势。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兴起阶段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20世纪90年代，发达国家率先提出文化创意产业概念，并作为新兴产业加以扶持。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627" r="1762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我国文化创意产业起步较晚但发展迅速，政府出台了一系列扶持政策，推动文化产业成为国民经济支柱性产业。目前，我国文化创意产业已初步形成以东部沿海地区为中心，向中西部地区拓展的空间格局。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发达国家文化创意产业发展较为成熟，形成了各具特色的产业集群和竞争优势。例如，美国以电影、音乐、游戏等产业为主导，英国以设计、广告、艺术等产业见长，日本则以动漫、游戏、时尚等产业闻名于世。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国内外现状分析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文化创意产业的核心价值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文化创意产业通过鼓励创新思维和独特表达，推动个人和团队的创造力发展。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激发创造力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跨界融合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技术应用与创新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该产业促进不同领域、行业和文化的交叉融合，产生新的创意和商业模式。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文化创意产业积极应用先进技术，如数字技术和互联网，以创新的方式呈现和推广文化内容。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创意与创新的驱动力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文化遗产保护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文化创意产业致力于保护、传承和活化文化遗产，包括传统手工艺、表演艺术、节庆活动等。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文化多样性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该产业尊重和包容多元文化，推动不同文化间的交流和理解，促进文化多样性的保护和发展。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弘扬民族精神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文化创意产业通过创作和传播具有民族特色的文化产品，弘扬民族精神和价值观。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文化传承与弘扬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产业融合与升级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该产业与制造业、旅游业等相关产业融合发展，推动传统产业转型升级，提升附加值和竞争力。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增强城市魅力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文化创意产业的发展有助于提升城市的文化软实力和吸引力，促进城市品牌建设和可持续发展。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创新驱动经济增长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文化创意产业作为创新型经济的重要组成部分，通过提供具有知识产权的文化产品和服务，促进经济增长和就业创造。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促进经济转型升级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文化创意产业的多元化发展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投资、拍摄、后期制作等全流程。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电影、电视剧制作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6665" r="666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涵盖院线、网络、电视等多元化发行渠道。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影视发行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基于影视IP，开发周边商品、主题乐园等。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影视衍生品开发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影视制作与发行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575" r="145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策划、编辑、印刷、发行等环节。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图书、杂志、报纸出版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电子书、有声书、网络文学等新型出版形态。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数字出版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版权交易、维权、管理等，保障创作者权益。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版权运营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出版与版权运营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542" r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艺术品拍卖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组织线上线下拍卖活动，推动艺术品流通。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艺术品创作与收藏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鼓励艺术家创作，培育艺术品市场。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画廊、艺术博览会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为艺术品提供展示和交易平台。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艺术品交易与拍卖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https://d.book118.com/866125223113010055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2024-09-22T23:15:59.942</cp:lastPrinted>
  <dcterms:created xsi:type="dcterms:W3CDTF">2024-09-22T15:15:59Z</dcterms:created>
  <dcterms:modified xsi:type="dcterms:W3CDTF">2024-09-22T15:16:01Z</dcterms:modified>
</cp:coreProperties>
</file>