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8ED6B-E7CC-4782-B643-9D4BF0D2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E3F32-2CBA-4DFF-AB71-AF325C3AF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ADB5C-E499-465B-A611-8D8151C9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F6021-03EB-4266-A937-E896EC0D6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84477-5D6B-4706-83BA-97FB5CD9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86430-0BF1-478C-B595-AEC6A536E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725A5-A9E1-4531-8CED-2E20D4DC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908EC-B9C6-43C6-9E9B-B067989E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A2B41-26FB-4EE3-9317-DFDBF660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ABB41-2252-4F78-AFCC-355A8854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69CBE-970D-463A-BCF8-BB5719984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02" r:id="rId2"/>
    <p:sldLayoutId id="2147485003" r:id="rId3"/>
    <p:sldLayoutId id="2147485004" r:id="rId4"/>
    <p:sldLayoutId id="2147485005" r:id="rId5"/>
    <p:sldLayoutId id="2147485006" r:id="rId6"/>
    <p:sldLayoutId id="2147485007" r:id="rId7"/>
    <p:sldLayoutId id="2147485008" r:id="rId8"/>
    <p:sldLayoutId id="2147485009" r:id="rId9"/>
    <p:sldLayoutId id="2147485010" r:id="rId10"/>
    <p:sldLayoutId id="21474850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3120115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2023年PMC生产主管年度总结及下一年展望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2024年工作展望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提升个人能力与素质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应对行业变化与挑战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2023年工作亮点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生产计划执行情况</a:t>
            </a:r>
            <a:endParaRPr lang="zh-CN" altLang="en-US"/>
          </a:p>
        </p:txBody>
      </p:sp>
      <p:sp>
        <p:nvSpPr>
          <p:cNvPr id="104886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生产计划制定：根据市场需求和公司战略制定生产计划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生产成本控制：通过优化生产流程，降低生产成本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生产进度控制：通过监控生产进度，确保按时完成生产任务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生产安全与环保：确保生产安全，遵守环保法规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生产质量管理：加强质量管理，提高产品质量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生产团队建设：加强团队建设，提高员工素质和团队协作能力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成本控制成果</a:t>
            </a:r>
            <a:endParaRPr lang="zh-CN" altLang="en-US"/>
          </a:p>
        </p:txBody>
      </p:sp>
      <p:sp>
        <p:nvSpPr>
          <p:cNvPr id="10489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2023年成本控制目标达成率：95%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成本控制措施：优化采购流程、提高生产效率、降低能耗等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成本控制效果：节约成本XX万元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成本控制经验：加强内部沟通、提高员工成本意识、定期进行成本分析等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团队建设与管理</a:t>
            </a:r>
            <a:endParaRPr lang="zh-CN" altLang="en-US"/>
          </a:p>
        </p:txBody>
      </p:sp>
      <p:sp>
        <p:nvSpPr>
          <p:cNvPr id="10490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绩效管理：实施绩效考核，激励员工提高工作效率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团队建设：加强团队凝聚力，提高团队协作能力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培训与发展：提供员工培训，提升员工技能水平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沟通与协调：加强团队内部沟通，提高工作效率和团队协作能力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安全生产与质量保障</a:t>
            </a:r>
            <a:endParaRPr lang="zh-CN" altLang="en-US"/>
          </a:p>
        </p:txBody>
      </p:sp>
      <p:sp>
        <p:nvSpPr>
          <p:cNvPr id="10490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安全生产：全年无重大安全事故，员工安全意识显著提高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持续改进：实施多项质量改进措施，提高生产效率和产品质量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培训与教育：加强员工安全培训和质量意识教育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质量保障：产品合格率达到99%，客户满意度持续提高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2023年工作亮点</a:t>
            </a:r>
            <a:endParaRPr lang="zh-CN" altLang="en-US"/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创新生产管理方式</a:t>
            </a:r>
            <a:endParaRPr lang="zh-CN" altLang="en-US"/>
          </a:p>
        </p:txBody>
      </p:sp>
      <p:sp>
        <p:nvSpPr>
          <p:cNvPr id="10491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引入精益生产理念，提高生产效率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建立质量管理体系，提高产品质量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采用自动化设备，减少人工成本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实施5S管理，优化生产环境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提升生产效率的措施</a:t>
            </a:r>
            <a:endParaRPr lang="zh-CN" altLang="en-US"/>
          </a:p>
        </p:txBody>
      </p:sp>
      <p:sp>
        <p:nvSpPr>
          <p:cNvPr id="1049260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优化供应链管理，降低库存压力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6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加强质量管理，提高产品合格率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实施精益生产，降低成本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2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加强员工培训，提高技能水平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引入自动化设备，提高生产效率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优化生产流程，减少浪费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优化供应链管理</a:t>
            </a:r>
            <a:endParaRPr lang="zh-CN" altLang="en-US"/>
          </a:p>
        </p:txBody>
      </p:sp>
      <p:sp>
        <p:nvSpPr>
          <p:cNvPr id="10493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实施供应商管理策略，提高供应商质量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优化库存管理，降低库存成本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实施精益生产，提高生产效率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加强与供应商的沟通与合作，提高供应链协同效率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493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提高产品质量：加强质量管理，提高产品合格率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加强客户沟通：定期与客户沟通，了解客户需求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提升售后服务：提供快速、专业的售后服务，解决客户问题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优化服务流程：简化服务流程，提高服务效率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2024年工作展望</a:t>
            </a:r>
            <a:endParaRPr lang="zh-CN" altLang="en-US"/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生产计划与目标设定</a:t>
            </a:r>
            <a:endParaRPr lang="zh-CN" altLang="en-US"/>
          </a:p>
        </p:txBody>
      </p:sp>
      <p:sp>
        <p:nvSpPr>
          <p:cNvPr id="104948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安全生产：加强安全生产管理，确保生产安全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人员培训：加强员工培训，提高员工技能和素质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质量管理：加强质量管理，提高产品质量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技术创新：引进新技术，提高生产效率和产品质量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生产目标：提高生产效率，降低成本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生产计划：制定详细的生产计划，确保按时完成生产任务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https://d.book118.com/866131201155010033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2023年PMC生产主管年度总结及下一年展望</vt:lpstr>
      <vt:lpstr>目录</vt:lpstr>
      <vt:lpstr>2023年工作总结</vt:lpstr>
      <vt:lpstr>生产计划执行情况</vt:lpstr>
      <vt:lpstr>成本控制成果</vt:lpstr>
      <vt:lpstr>团队建设与管理</vt:lpstr>
      <vt:lpstr>安全生产与质量保障</vt:lpstr>
      <vt:lpstr>2023年工作亮点</vt:lpstr>
      <vt:lpstr>创新生产管理方式</vt:lpstr>
      <vt:lpstr>提升生产效率的措施</vt:lpstr>
      <vt:lpstr>优化供应链管理</vt:lpstr>
      <vt:lpstr>客户满意度提升</vt:lpstr>
      <vt:lpstr>2024年工作展望</vt:lpstr>
      <vt:lpstr>生产计划与目标设定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2024-09-02T10:45:55.568</cp:lastPrinted>
  <dcterms:created xsi:type="dcterms:W3CDTF">2024-09-02T02:45:55Z</dcterms:created>
  <dcterms:modified xsi:type="dcterms:W3CDTF">2024-09-02T02:45:57Z</dcterms:modified>
</cp:coreProperties>
</file>