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6DF61-A8E8-45A3-A466-8B62A320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CB53A-F9A3-454D-9443-50876ABB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81092-6870-4A67-BDC4-EE131E39F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C3673-43A6-42C2-86CA-9FA74796E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57E3B1-34FA-4E11-9E78-63907FAAB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1D36B-FB35-4E0E-B487-A23AB5A6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5A5BE-D1A5-4699-9131-CC1FB1818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7914B-5655-4BBA-AEA7-A61A49BAE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F344A-2527-478D-9AF3-BCA06A34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0144-C686-4191-B361-4F7BCC296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B6FE1-6AF7-4295-B75D-6CBFC9CB4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32053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气相色谱法概述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气相色谱法的基本构成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气相色谱法的操作流程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气相色谱法的优化与注意事项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气相色谱法的未来发展与展望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气相色谱法简介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气相色谱法是一种分离和分析复杂混合物中各组分的方法，通过色谱柱将不同组分分离，再通过检测器检测各组分的性质和含量。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基于不同物质在固定相和流动相之间的分配平衡，使各组分在色谱柱中滞留时间不同，从而实现分离。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气相色谱法自20世纪50年代问世以来，经历了不断改进和完善的过程，已成为一种重要的分析手段。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在化学、石油、环境、食品、医药等领域中，气相色谱法发挥着不可或缺的作用，为科学研究和技术发展提供了有力支持。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石油分析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食品检测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用于测定石油和天然气中各组分的含量和性质。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用于检测食品中的农药残留、添加剂、营养成分等。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化学研究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医药分析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用于分离和测定化学反应产物，研究反应机理等。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用于检测空气、水源和土壤中的有害物质。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用于药物成分分析、代谢产物检测等。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气相色谱法的基本构成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色谱柱是气相色谱法的核心部件，用于分离不同组分的样品。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常见类型包括填充柱和毛细柱，填充柱使用固体填料，毛细柱则使用涂有固定液的细内壁管。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根据待测物性质选择合适的色谱柱，如极性、非极性、弱极性等。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色谱柱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载气负责携带样品通过色谱柱，并推动样品在色谱柱中移动。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根据待测物的性质和分离效果选择合适的载气，如氢气、氦气、氮气等。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检测器用于检测色谱柱流出的组分，并将其转化为电信号。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792" r="5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常见类型包括热导检测器、电子捕获检测器、火焰离子化检测器等。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根据待测物的性质和灵敏度要求选择合适的检测器。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进样时应保证样品均匀、无气泡，避免对分离效果产生影响。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进样系统负责将样品引入色谱柱。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常见类型包括直接进样、分流进样、不分流进样等。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进样系统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记录与数据处理系统负责记录检测器的输出信号，并将其转化为易于理解的数据和图表。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常用的软件包括色谱数据处理软件、化学工作站等。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通过对比标准品和未知样品，可以确定未知样品的成分和含量。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记录与数据处理系统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气相色谱法的操作流程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根据分析目的，选择合适的采样方法，确保样品具有代表性。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样品收集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确保样品在分析前保持稳定，避免受污染或变质。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样品保存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根据分析要求，对样品进行必要的预处理，如萃取、浓缩、分离等。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样品前处理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https://d.book118.com/866132053142010051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2024-09-17T12:13:27.621</cp:lastPrinted>
  <dcterms:created xsi:type="dcterms:W3CDTF">2024-09-17T04:13:27Z</dcterms:created>
  <dcterms:modified xsi:type="dcterms:W3CDTF">2024-09-17T04:13:29Z</dcterms:modified>
</cp:coreProperties>
</file>