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9334A-B006-4F3C-A5C5-1CF2AFC3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B31F4-BA78-429E-A1C2-50EA4853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7B1BC-1D7B-4D3A-91B0-EFAA3EE7E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D603F-313A-4799-949C-C2893F5F8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0B9DA-53AE-4CD4-B387-B5DB9B31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07D8B-664E-4861-A92F-9ECE2104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F638E-1181-40AF-A565-2BDBB01E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7C305-7E5B-43CD-80AB-034101F4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CBC8B-CC86-4C4D-A19F-6B36C1F3C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334BF-9625-41B6-B6E4-6053BD094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9148C-9428-46C9-AB56-9BCAE515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34112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术前控制血糖的护理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术前控制血糖的方法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术前控制血糖的护理措施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了解患者的生长发育情况，为制定护理计划提供依据。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患者年龄、性别、体重、身高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了解患者的饮食、运动、作息等生活习惯，评估其对血糖控制的影响。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了解患者是否在使用影响血糖的药物，如激素等。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患者用药情况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了解患者是1型糖尿病还是2型糖尿病，评估其对手术的影响。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监测患者的血糖水平，评估其是否在正常范围内。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了解患者是否存在糖尿病的并发症，如心血管疾病、肾脏疾病等。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疾病状况评估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了解患者是否焦虑、抑郁等不良情绪，评估其对手术的影响。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了解患者对手术和糖尿病的认识程度，评估其对手术的配合度。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了解患者家庭的支持情况，评估其对患者的心理影响。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患者家庭支持情况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评估患者心理状况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了解患者对手术的恐惧、焦虑等情绪，提供心理疏导和支持。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解释手术过程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向患者详细解释手术的必要性、过程和预期效果，帮助患者建立正确的认知。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鼓励积极配合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鼓励患者积极配合术前准备，提高手术效果和安全性。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根据患者情况制定个性化的血糖控制方案，确保血糖在正常范围内。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评估患者的营养状况，指导患者合理饮食，增强体质。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改善营养状况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加强口腔护理，保持皮肤清洁，预防术后感染。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急救药品和设备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准备急救药品和设备，以应对术中可能出现的意外情况。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手术器械和用品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根据手术需要准备相应的手术器械和用品，确保手术顺利进行。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患者衣物和用品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为患者准备舒适的病服、洗漱用品等，确保患者在术后恢复期间的生活需求得到满足。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术前控制血糖的方法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https://d.book118.com/866134112235010035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2024-09-06T00:35:09.472</cp:lastPrinted>
  <dcterms:created xsi:type="dcterms:W3CDTF">2024-09-05T16:35:09Z</dcterms:created>
  <dcterms:modified xsi:type="dcterms:W3CDTF">2024-09-05T16:35:11Z</dcterms:modified>
</cp:coreProperties>
</file>