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154FC-B817-4C91-AAD8-9F1724691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34F0C-FD74-4D83-9A0F-96F987CEC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25AC2-CD38-4F96-8C6F-8E26B4326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307852-3B7E-4845-919E-043D7A0CD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06BCD3-7DBB-40CB-8EF9-25789FA80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04F503-1683-441F-868D-1701ACA68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491156-B9A3-4CC8-A996-147411FAA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6C078-79D8-4CA9-9C62-E553F5905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19A5AE-AE52-4371-A6CF-854483D23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B3253-8435-4F59-A1DD-5ABDDBF5E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9AFDA-F3DB-4AF4-998B-50D481834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1342150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合同法的合同成立后的合同权利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合同权利概述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合同成立后的基本权利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合同变更与转让中的权利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合同解除与终止中的权利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违约责任与救济措施中的权利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合同权利的保护与实现途径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合同权利概述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指合同当事人依据法律和合同规定所产生的权利，包括请求给付权、抗辩权、代位权、撤销权等。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合同权利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法定权利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75" r="15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约定权利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根据法律规定而产生的权利，如请求履行合同、请求损害赔偿等。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根据当事人约定而产生的权利，如合同中约定的特定履行方式、保密义务等。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合同权利的定义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281" r="2028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指债权人请求债务人按照合同约定履行债务的权利，包括请求履行、请求交付标的物、请求支付价款或报酬等。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请求给付权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指债务人在债权人请求履行时，根据法律规定或合同约定提出的抗辩，以对抗债权人的请求权的权利。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抗辩权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指债权人以自己的名义代位行使债务人的权利，以保全债权的实现。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代位权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指当事人一方在合同成立后，因对方当事人存在欺诈、胁迫等行为而请求撤销合同的权利。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撤销权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合同权利的种类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保护当事人合法权益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合同权利是当事人依据法律和合同规定所享有的权益，保护合同权利有利于维护当事人的合法权益。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维护交易秩序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合同是市场经济中重要的交易工具，保护合同权利有利于维护交易秩序和市场经济秩序的稳定。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促进合同履行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明确合同权利有助于当事人了解自己在合同中的地位和权利义务，从而积极履行合同义务，促进合同的顺利履行。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提供法律救济途径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当合同权利受到侵害时，当事人可以通过法律途径寻求救济，维护自己的合法权益。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合同权利的重要性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合同成立后的基本权利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请求履行合同义务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当合同一方未按照约定履行合同义务时，另一方有权要求其履行合同义务。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请求支付违约金或赔偿损失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当合同一方违约时，另一方有权要求其支付违约金或赔偿因违约造成的损失。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875" r="23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履行请求权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75" r="253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同时履行抗辩权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在双务合同中，当一方未履行其合同义务时，另一方有权拒绝履行其相应的合同义务。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先履行抗辩权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在合同中约定了先后履行顺序的，先履行一方未履行的，后履行一方有权拒绝其履行要求。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不安抗辩权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在双务合同中，有确切证据证明对方存在经营状况严重恶化、转移财产、抽逃资金以逃避债务等情形时，可以中止履行并通知对方，在对方提供适当担保时恢复履行。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抗辩权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561" b="1556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当债务人怠于行使其到期债权对债权人造成损害时，债权人可以向人民法院请求以自己的名义代位行使债务人的债权。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当债务人放弃其到期债权、无偿转让财产或以明显不合理的低价转让财产对债权人造成损害时，债权人可以请求人民法院撤销债务人的行为。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保全权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撤销权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代位权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合同变更与转让中的权利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当事人协商一致，可以变更合同。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协商变更权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法律、行政法规规定变更合同应当办理批准、登记等手续的，依照其规定。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法定变更权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当事人对合同变更的内容约定不明确的，推定为未变更。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约定变更权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合同变更权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202" r="1820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859" r="288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债权人转让权利的，受让人取得与债权有关的从权利，但是该从权利专属于债权人自身的除外。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受让人取得权利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债权人转让权利的，应当及时通知债务人。未经通知，该转让对债务人不发生效力。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通知义务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债权转让权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https://d.book118.com/866134215024010043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2024-09-10T22:59:59.150</cp:lastPrinted>
  <dcterms:created xsi:type="dcterms:W3CDTF">2024-09-10T14:59:59Z</dcterms:created>
  <dcterms:modified xsi:type="dcterms:W3CDTF">2024-09-10T15:00:01Z</dcterms:modified>
</cp:coreProperties>
</file>