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A371D-C5A8-4961-866D-B9E22A26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BFD27-46C7-4021-8496-6BA9848B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DCC20-14CB-4024-871A-49488A44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6010C-B161-44A0-8BA1-3FE8FF3D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6A587-99E5-4AB4-A334-72C5155BD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009BF-46D7-4F91-9203-0F581F5C0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D1E46-97F2-4397-9C07-C874C785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41F98-1457-49F1-B005-827907606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3799F-9399-429C-94FE-9E0FB942F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243D8-A69B-4BCF-8785-1712674FB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3D3FD-8DEB-4D68-A803-84F13C495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35130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一年级备课组总结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备课组工作回顾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一年级教学情况分析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备课组工作亮点与成果展示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备课组工作不足与改进方向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7" b="1641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通过对一年级备课组工作的总结，发现教学中存在的问题，提出改进措施，从而提升教学质量。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通过总结备课组的工作经验和成果，促进教师专业素养的提升和教育教学能力的提高。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推动学校教学改革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备课组总结不仅是对过去工作的回顾，更是对未来工作的展望和规划，可以为学校的教学改革提供有益的参考。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学生学情分析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分析一年级学生的学习情况，包括学习兴趣、学习态度、学习方法和学习效果等方面。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汇报一年级各学科的教学内容、教学方法以及教学策略的运用情况。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介绍一年级备课组教师的构成、专业素养和教学能力等情况，以及团队合作和协作精神的体现。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问题与反思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分析一年级备课组在工作中存在的问题和不足，提出改进的措施和建议，以及对未来工作的展望和规划。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汇报一年级备课组开展的教研活动、取得的教研成果以及教师在教学研究方面的成长和进步。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备课组工作回顾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成立背景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为提升一年级教学质量，学校决定成立专门的备课组。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备课组由一年级各学科教师代表组成，共计10人。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分工情况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根据学科特长和教学经验，备课组成员被分为教材分析、教学设计、课堂实施和测评反馈四个小组，确保各项工作有序进行。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备课组成立及人员分工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备课组对一年级各学科教材进行了全面梳理，明确教学目标和重点难点。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教材梳理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083" b="2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解读与拓展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通过分析教材，备课组构建了各学科的知识体系，为教学提供了清晰的脉络。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备课组成员对教材进行深入解读，挖掘内在联系，同时结合实际情况进行适当拓展，丰富教学内容。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教学计划制定及实施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教学计划制定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根据教材分析和学校要求，备课组制定了详细的教学计划，包括教学目标、教学内容、教学方法和评价方式等。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教学实施过程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备课组成员遵循教学计划，认真备课、上课，注重课堂互动和学生参与，确保教学质量。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在教学过程中，备课组成员及时进行教学反思，针对问题进行调整和改进，不断完善教学计划。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活动内容与成果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通过教研活动，备课组成员分享了教学经验、探讨了教学方法、解决了教学难题，提升了整体教学水平。同时，备课组还积极参与学校组织的各类教学比赛和展示活动，取得了优异成绩。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教研活动形式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备课组开展了多种形式的教研活动，如集体备课、听课评课、教学研讨等。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教研活动开展情况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一年级教学情况分析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一年级学生来自不同的家庭背景，学习习惯、能力水平参差不齐。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学生处于形象思维向抽象思维过渡阶段，对新知识充满好奇，但注意力易分散。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学习特点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学生渴望得到老师和同学的认可，需要建立积极的师生关系和同伴关系。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学生基本情况分析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69" b="126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以语文、数学为主，辅以音乐、体育、美术等多元化课程，注重知识的基础性和趣味性。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进度安排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根据学科特点和学生实际情况，合理安排教学进度，确保教学质量和效果。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教学内容及进度安排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采用情境教学法、游戏教学法等多样化教学方法，激发学生的学习兴趣和积极性。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运用多媒体课件、实物展示等教学手段，帮助学生更好地理解和掌握新知识。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https://d.book118.com/866135130110010045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2024-09-14T03:55:46.123</cp:lastPrinted>
  <dcterms:created xsi:type="dcterms:W3CDTF">2024-09-13T19:55:46Z</dcterms:created>
  <dcterms:modified xsi:type="dcterms:W3CDTF">2024-09-13T19:55:48Z</dcterms:modified>
</cp:coreProperties>
</file>