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50AD4-902F-47C4-A23A-84E11D3F0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60FE7-D265-4791-B74F-C2450113F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259B7-5DA9-4599-9F61-A8905D05F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0E335-B109-44D9-9D4C-280EC1E0D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C536A8-7504-40FE-927B-546F9FE85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6FB8DE-6773-4571-98BD-53A6F74C7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D2130C-5487-46DA-8DA4-B5B8A2CEB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6EABD-3CAE-4734-91C5-B43021B28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90212-5E67-40F4-BF62-7F5058C38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8C4A7-22C6-4FA0-B6A7-F36BCE812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FA9BC-DF43-4C45-AACC-2BFD63DB1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4003203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《净室软件工程》ppt课件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净室软件工程简介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净室软件工程的核心概念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净室软件工程实践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净室软件工程中的常见问题与解决方案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净室软件工程简介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净室软件工程的定义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净室软件工程是一种软件开发方法论，它强调在软件开发过程中严格控制变更，通过持续改进和验证来确保软件质量。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净室软件工程的核心思想是在一个受控的环境中开发和验证软件，这个环境可以降低软件产品的缺陷和风险。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107" r="1010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受控的开发环境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净室软件工程要求在一个受控的环境中开发和验证软件，这个环境可以降低软件产品的缺陷和风险。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严格控制变更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净室软件工程通过控制变更来降低软件产品的缺陷和风险，确保软件质量。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持续改进和验证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净室软件工程强调在软件开发过程中不断进行改进和验证，以确保软件质量。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净室软件工程的特点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净室软件工程适用于高安全性要求的软件产品，如航空、医疗、金融等行业。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高安全性要求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高可靠性要求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083" r="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大规模软件开发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净室软件工程适用于高可靠性要求的软件产品，如工业控制系统、通信系统等。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净室软件工程适用于大规模的软件开发项目，它可以确保在大规模开发中降低软件的缺陷和风险。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净室软件工程的应用场景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净室软件工程的核心概念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深入了解用户需求，明确软件的功能和非功能需求。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需求调研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编写准确、完整的需求规格说明书，作为后续开发的依据。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需求规格说明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通过评审和测试，确保需求的一致性和准确性。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需求确认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对需求变更进行控制，保证开发进度和质量。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需求变更管理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利用对象的概念进行设计，提高软件的可重用性和可维护性。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面向对象设计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软件架构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设计合理的软件架构，确保软件的可扩展性和可维护性。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将软件划分为独立的模块，提高可维护性和可扩展性。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采用成熟的设计模式，解决常见的设计问题。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制定统一的编码规范，保证代码质量。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版本控制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采用版本控制系统，如Git，对代码进行管理。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持续集成与持续部署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通过自动化工具进行代码审查、构建、测试和部署。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敏捷开发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采用敏捷开发方法，快速响应需求变化。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对每个模块进行测试，确保模块功能正常。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单元测试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集成测试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系统测试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验收测试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对集成后的系统进行测试，确保模块之间的协调工作。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对整个系统进行测试，确保满足用户需求。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在用户参与下进行测试，确保软件满足合同要求。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测试与验证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净室软件工程实践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958" r="2395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通过与客户的深入交流，了解其业务需求和期望。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对收集到的需求进行整理、分类和评估，明确需求的优先级和可行性。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与客户对需求进行确认，确保双方对需求的理解一致。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需求确认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将确认后的需求整理成文档，为后续开发提供依据。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需求文档化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需求获取与确认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https://d.book118.com/866140032035010041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2024-09-08T00:16:45.778</cp:lastPrinted>
  <dcterms:created xsi:type="dcterms:W3CDTF">2024-09-07T16:16:45Z</dcterms:created>
  <dcterms:modified xsi:type="dcterms:W3CDTF">2024-09-07T16:16:47Z</dcterms:modified>
</cp:coreProperties>
</file>