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EA498E-48A4-4C37-BD18-270FBA955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85C9E-511E-4878-B1D6-D9CC7AC16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6EF5B2-70AF-4135-A05E-C95C29423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D5A978-6F36-44E5-BB64-5B5EB8E51F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35740A-160A-4B2A-A073-CDA64393DD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75CF8F-4FCE-4FD9-B8BA-2E2B3D5D25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F6501D-DC1C-4C58-B687-2F22085D71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FE8A0F-E984-4CA2-9D1E-0DC6FF550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84B75C-E44F-4D47-85F0-24CCC830BD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E1A1C-1648-4F17-BBFF-869431FBB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768CE-D233-4630-A19C-701E48D63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4100223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智能教育建立互动式教学的新范式</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智能教育概述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互动式教学新范式的构建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基于智能技术的互动式教学实现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互动式教学新范式的实践应用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面临的挑战与未来发展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17" b="141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信息化时代的教育变革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随着信息技术的迅猛发展，传统教育模式已无法满足当代教育需求，智能教育的出现为教育变革提供了新的方向。</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个性化教育的需求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学生个体差异性的存在使得个性化教育成为必要，智能教育能够通过数据分析和学习科学为每个学生提供定制化的学习体验。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教育公平性的追求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智能教育有助于打破地域和资源限制，让更多学生享受到优质的教育资源和服务，促进教育公平。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近年来，我国政府对智能教育给予了高度关注，投入大量资金推动相关研究和应用。如科大讯飞等企业在智能教育领域取得了重要突破。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智能教育在国外起步较早，发展迅速。例如，美国Knewton公司利用大数据和人工智能技术为学生提供个性化学习推荐，取得了显著成果。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随着人工智能技术的不断进步和教育大数据的积累，智能教育将实现更加精准的学生画像、个性化推荐和自适应学习等功能。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995" r="1999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通过深入研究智能教育的理念、技术和应用，为推动教育变革提供理论支持和实践指导。</a:t>
            </a:r>
          </a:p>
        </p:txBody>
      </p:sp>
      <p:pic>
        <p:nvPicPr>
          <p:cNvPr id="6" name="Picture 6"/>
          <p:cNvPicPr>
            <a:picLocks noChangeAspect="1"/>
          </p:cNvPicPr>
          <p:nvPr/>
        </p:nvPicPr>
        <p:blipFill>
          <a:blip r:embed="rId2"/>
          <a:srcRect l="15161" r="1516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推动教育变革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通过智能教育的实施，提高学生的学习效果和教育质量，培养更多具备创新精神和实践能力的人才。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提高教育质量</a:t>
            </a:r>
          </a:p>
        </p:txBody>
      </p:sp>
      <p:pic>
        <p:nvPicPr>
          <p:cNvPr id="10" name="Picture 10"/>
          <p:cNvPicPr>
            <a:picLocks noChangeAspect="1"/>
          </p:cNvPicPr>
          <p:nvPr/>
        </p:nvPicPr>
        <p:blipFill>
          <a:blip r:embed="rId3"/>
          <a:srcRect l="12549" r="1254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利用智能教育技术打破教育资源的地域限制，让更多学生享受到优质的教育资源和服务，促进教育公平和社会进步。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促进教育公平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智能教育概述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智能教育是利用人工智能、大数据、云计算等先进技术，结合教育学、心理学等多学科知识，为学生提供个性化、高效的学习体验。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基于人工智能技术的教育应用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智能教育注重学生的个体差异，通过智能技术了解学生的学习需求、兴趣和能力，从而提供针对性的教学内容和方法。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强调学生主体地位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智能教育能够根据每个学生的特点和需求，提供个性化的学习计划和资源，实现因材施教。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458" r="17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数据驱动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智能教育通过智能技术实现人机互动、师生互动和生生互动，提高学生的学习兴趣和参与度。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智能教育通过收集和分析学生的学习数据，为教师提供科学的教学决策支持，实现精准教学。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培养学生自主学习能力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智能教育强调学生的主体地位，通过引导学生主动参与、积极探究，培养学生的自主学习能力。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促进教育公平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智能教育能够突破地域和时间限制，为更多学生提供优质的教育资源和服务，促进教育公平。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提高教学效果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智能教育能够根据学生的个体差异提供个性化的教学，从而提高教学效果和学习成绩。</a:t>
            </a:r>
          </a:p>
        </p:txBody>
      </p:sp>
      <p:pic>
        <p:nvPicPr>
          <p:cNvPr id="10" name="Picture 10"/>
          <p:cNvPicPr>
            <a:picLocks noChangeAspect="1"/>
          </p:cNvPicPr>
          <p:nvPr/>
        </p:nvPicPr>
        <p:blipFill>
          <a:blip r:embed="rId2"/>
          <a:srcRect l="14941" r="1494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智能教育的优势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互动式教学新范式的构建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625" r="15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多样化教学手段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互动式教学采用多种教学手段，如小组讨论、角色扮演、案例分析等，以激发学生的学习兴趣和主动性。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双向沟通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互动式教学强调教师和学生之间的双向沟通，鼓励学生积极参与课堂讨论和提问。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学生中心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该教学方式以学生为中心，注重学生的需求和兴趣，根据学生的反馈灵活调整教学内容和方法。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互动式教学的定义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传统教学通常采用讲授式教学法，即教师讲、学生听；而互动式教学则强调学生参与和合作，注重学生的主体性和创造性。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教学方式不同</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传统教学的课堂氛围相对沉闷，学生缺乏参与感和归属感；而互动式教学则营造积极、活跃的课堂氛围，鼓励学生自由发表观点和提问。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课堂氛围不同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传统教学往往注重知识的灌输和记忆，而互动式教学则更注重学生的理解、应用和创新能力的培养，教学效果更为显著。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教学效果不同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互动式教学与传统教学的比较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https://d.book118.com/866141002231010050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2024-09-16T10:24:57.486</cp:lastPrinted>
  <dcterms:created xsi:type="dcterms:W3CDTF">2024-09-16T02:24:57Z</dcterms:created>
  <dcterms:modified xsi:type="dcterms:W3CDTF">2024-09-16T02:24:59Z</dcterms:modified>
</cp:coreProperties>
</file>