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5CB42-D4C1-484C-8CB5-4B90615E4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ED77D-30CD-4C4B-B863-0F618BFDE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EBDD2-1E51-4723-A45D-BF90CE24A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2AA4A-3AA5-4A38-B516-5B07BADF2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609B96-B70A-4D73-9A97-9CB6100E7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6515D8-0C41-4758-A7FB-3FF855770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430335-8DD1-4571-98CD-6B7BC6BF5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14B7F-F35F-433A-8941-8EFCF6A35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C30C3-7927-40E8-96C4-D0D36F027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10CD3-3DFA-435E-9A09-2FCEF1063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B0059-46D2-4799-8152-49A19FB54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430102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学校办学的述职报告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学校基本情况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科研与学术活动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校园文化与特色发展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学校管理与服务保障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本次述职报告旨在贯彻国家教育方针和政策，推动学校全面发展。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贯彻教育方针政策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加强学校内部管理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7310" b="173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展示办学成果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通过报告，促进学校内部管理的规范化、科学化，提高办学水平。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向领导、家长和社会展示学校在过去一年的办学成果和特色，增强学校的透明度和公信力。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包括学校历史、办学理念、发展目标、组织结构等方面的介绍。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学校基本情况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重点介绍学校的教学计划、课程设置、教学方法、教学评价等方面的改革和创新。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阐述学校的德育目标、德育内容、德育途径和德育评价等方面的实践和探索。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介绍学校的体育教育、卫生保健、心理健康等方面的工作和成果。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体育卫生工作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展示学校的艺术教育特色，包括音乐、美术、舞蹈等方面的课程设置和活动成果。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艺术教育工作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分析学校教师队伍的现状，介绍教师队伍建设的措施和成效，包括教师培训、激励机制等方面的内容。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教师队伍建设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详细介绍学校的管理体制、规章制度、校园安全等方面的工作和措施。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学校管理工作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重点展示学校的办学特色、创新实践和成果，包括教育教学、科研、社会服务等方面的突出表现和荣誉。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办学特色与成果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学校基本情况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学校历史和现状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创立时间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学校创办于XXXX年，已有XX多年的历史。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经过多次扩建和改革，逐渐发展成为一所具有较高教育水平和社会声誉的学校。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现状概述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目前学校拥有完善的教学设施和优秀的教育资源，致力于为学生提供优质的教育服务。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大部分教师具有硕士及以上学历，具备深厚的学科背景和教育教学经验。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学校拥有一支数量充足、结构合理的师资队伍，满足教育教学需求。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教学成果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教师在各类教学比赛中屡获殊荣，学生成绩在同类学校中名列前茅。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000" r="19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750" r="18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师资力量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学生综合素质较高，具有创新精神和实践能力，多次在各类竞赛中获奖。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学校注重学生的全面发展，提供丰富多彩的课外活动和社会实践机会，帮助学生拓展视野、增长才干。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学生数量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学校现有学生XXXX余人，来自不同的家庭和文化背景。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教育教学工作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依据国家课程标准，结合学校实际情况，科学合理地设置各类课程，包括基础课程、拓展课程和实践课程，以满足学生全面发展的需要。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制定详细的教学计划，明确教学目标、教学内容、教学方法和教学评价，确保教学工作的有序进行。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建立完善的教学管理制度，加强教学过程的监控和评估，及时发现和解决问题，确保教学质量的稳步提升。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课程设置与教学管理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积极推进教育改革，探索新的教育理念和教学模式，如翻转课堂、项目式学习等，以激发学生的学习兴趣和主动性。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教育改革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鼓励学生参与创新实践活动，如科研项目、社会实践、创新创业等，培养学生的创新精神和实践能力。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积极引进和应用现代教育技术，如在线教育、多媒体教学等，提高教学效果和学生的学习体验。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教育改革与创新实践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坚持德育为先的原则，通过课堂教学、校园文化、社会实践等多种途径开展德育工作，引导学生树立正确的世界观、人生观和价值观。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经过持续的努力，学生的思想道德素质得到显著提升，校园文明风尚逐步形成，学校德育工作取得了显著成效。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加强与学生家长的沟通和合作，共同推进学生德育工作，形成学校、家庭、社会三位一体的德育网络。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德育工作及成果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科研与学术活动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https://d.book118.com/866143010220010045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2024-09-14T18:50:52.419</cp:lastPrinted>
  <dcterms:created xsi:type="dcterms:W3CDTF">2024-09-14T10:50:52Z</dcterms:created>
  <dcterms:modified xsi:type="dcterms:W3CDTF">2024-09-14T10:50:54Z</dcterms:modified>
</cp:coreProperties>
</file>