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6BC3D-8245-4C31-9544-A0D2B1037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444E3-21DD-4ABA-A207-2BC566124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BD397-0C82-4254-9397-6E3FFC32F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5C6B5-F35B-425F-B513-94D302D5D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7C44D-7118-4F48-AE01-3693E26D6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103331-FC3B-4507-86DD-AC8375171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C64FEC-927A-4E4C-B7CC-28BB8E971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CF844-1972-4B8F-952A-B7B90407B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6CE69-B51B-4DD7-9530-9D312A0C3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05CDC-0C1E-4012-9DBA-A3ECBA1F5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DE1D5-368C-4B69-8E2E-755836E53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511110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肝癌并门脉癌护理查房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肝癌及门脉癌概述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肝癌并门脉癌护理评估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肝癌并门脉癌护理措施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肝癌并门脉癌并发症预防与护理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肝癌并门脉癌康复与延续护理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肝癌及门脉癌概述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肝癌是指发生在肝脏的恶性肿瘤，门脉癌则是指门静脉系统的原发性肿瘤。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肝癌根据发病部位可分为肝细胞癌、胆管细胞癌和混合型肝癌；门脉癌则根据病理类型可分为肝内门脉癌和肝外门脉癌。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主要病因包括乙型肝炎病毒感染、黄曲霉素污染、长期酗酒等；发病机制涉及多步骤、多因素的过程，包括基因突变、细胞增生失控等。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病因尚不完全清楚，可能与遗传、环境因素等有关；发病机制涉及门静脉系统的异常增生和血管病变。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门脉癌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早期症状不明显，晚期可能出现肝区疼痛、食欲减退、消瘦、黄疸等症状；诊断主要依靠影像学检查和病理学诊断。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临床表现取决于肿瘤的部位和大小，可能出现门静脉高压或门静脉栓塞的症状；诊断需结合影像学检查、内窥镜检查和病理学诊断。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门脉癌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肝癌并门脉癌护理评估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00" r="19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患者年龄、性别、职业等基本信息。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患者的生活习惯，如饮食、运动、吸烟、饮酒等。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患者的心理状况，包括情绪、性格和应对压力的方式。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肝癌的发展阶段，包括肿瘤的大小、位置和扩散情况。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门脉癌的严重程度，包括门脉高压和门脉血栓的形成情况。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患者的肝功能状况，包括转氨酶、胆红素等指标。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患者对肝癌和门脉癌的认知程度，包括病因、症状、治疗和预后等方面的了解。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患者对治疗的认知和接受程度，包括手术、化疗、放疗等治疗方式的了解和接受程度。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患者的健康素养，包括对健康信息的获取和理解能力，以及自我管理和保健能力。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患者认知情况评估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肝癌并门脉癌护理措施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https://d.book118.com/866151111011010034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2024-09-03T00:08:28.885</cp:lastPrinted>
  <dcterms:created xsi:type="dcterms:W3CDTF">2024-09-02T16:08:28Z</dcterms:created>
  <dcterms:modified xsi:type="dcterms:W3CDTF">2024-09-02T16:08:30Z</dcterms:modified>
</cp:coreProperties>
</file>