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4E3B43-9B5F-4619-A4DD-2DB41C55B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463A0A-2A8C-4A11-9380-0FB158381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4CB868-FF63-46BC-9C0D-52AC7AFC0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DE8EA6-E778-42FF-9979-C912CE94D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DA70B2-2749-44CB-ABC8-35A392C66C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DE169B-F131-4AD2-9FCA-93282FE4C5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BC5DD2-AEA0-4FE7-BC25-C35C06ED91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3D7222-875D-4B56-BC35-619CDAF5C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DCA2C9-286F-4965-A505-0A5F3CC7F8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14827-F550-4645-87DB-B855B6368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D1613-DE67-4726-8758-F060881DA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5523004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建立高效决策的企业文化</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高效决策企业文化的特点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构建高效决策企业文化的关键因素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实施高效决策企业文化的具体步骤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成功案例分享与启示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813" r="881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高效决策是企业成功的关键因素之一，通过建立高效决策的企业文化，企业能够更快速地响应市场变化，抓住机遇，从而提升竞争力。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提升企业竞争力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当前市场环境变化迅速，企业需要能够快速做出决策并调整战略。建立高效决策的企业文化有助于企业更好地适应这种快速变化的市场环境。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适应快速变化的市场环境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企业文化对决策的影响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企业文化是企业的灵魂，它影响着员工的思维方式和行为习惯。一个积极向上、开放包容的企业文化能够激发员工的创造力和创新精神，为高效决策提供良好的土壤。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高效决策对企业文化的塑造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高效决策不仅是一种能力，也是一种态度和价值观的体现。企业通过不断强调和实践高效决策，可以逐渐塑造出积极进取、注重效率和结果导向的企业文化。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86" r="2348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企业文化与高效决策的关系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高效决策企业文化的特点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企业愿景和使命被明确阐述，并为全体员工所熟知和理解。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清晰的目标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共同的价值观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战略一致性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员工对企业的愿景和使命有共同的认同感，形成强大的内聚力。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企业的愿景、使命和战略目标保持高度一致，确保所有决策都围绕实现长期目标展开。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明确的企业愿景和使命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鼓励不同部门之间的员工相互合作，打破部门壁垒，实现资源共享和优势互补。</a:t>
            </a:r>
          </a:p>
        </p:txBody>
      </p:sp>
      <p:pic>
        <p:nvPicPr>
          <p:cNvPr id="5" name="Picture 5"/>
          <p:cNvPicPr>
            <a:picLocks noChangeAspect="1"/>
          </p:cNvPicPr>
          <p:nvPr/>
        </p:nvPicPr>
        <p:blipFill>
          <a:blip r:embed="rId2"/>
          <a:srcRect l="8447" r="844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跨部门协作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建立开放、透明的沟通环境，鼓励员工提出建议和意见，促进信息在企业内部的自由流动。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开放沟通</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倡导员工之间的相互信任和尊重，营造积极的工作氛围，提高团队凝聚力。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信任与尊重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强调团队合作和沟通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鼓励员工勇于创新，接受新事物和新思维，为企业发展注入活力。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创新文化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培养员工的风险意识，使其能够理性评估风险并敢于承担风险。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风险意识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建立合理的容错机制，允许员工在创新过程中犯错误，并从中吸取教训。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容错机制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鼓励创新和承担风险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417" b="114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26" b="10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736" b="97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注重结果导向和执行力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结果导向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以实际成果为评价标准，关注员工的工作绩效和贡献。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高效执行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强调快速响应和高效执行，确保决策能够迅速转化为实际行动。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责任与担当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培养员工的责任感和担当精神，使其能够积极履行职责并主动承担责任。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构建高效决策企业文化的关键因素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倡导高效决策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领导层应以身作则，展示高效决策的重要性和价值，成为员工的榜样。</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明确愿景和战略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领导层需要清晰阐述企业的愿景和战略，为员工提供一个明确的方向和目标。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提供资源和支持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领导层应提供必要的资源和支持，包括培训、工具和时间等，以帮助员工提高决策能力。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125" r="13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647" r="1364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领导层的支持和引导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鼓励员工参与决策过程，提供反馈和建议，增强他们的归属感和责任感。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促进员工参与</a:t>
            </a:r>
          </a:p>
        </p:txBody>
      </p:sp>
      <p:pic>
        <p:nvPicPr>
          <p:cNvPr id="5" name="Picture 5"/>
          <p:cNvPicPr>
            <a:picLocks noChangeAspect="1"/>
          </p:cNvPicPr>
          <p:nvPr/>
        </p:nvPicPr>
        <p:blipFill>
          <a:blip r:embed="rId2"/>
          <a:srcRect l="3564" r="356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强调团队合作和协作的重要性，促进员工之间的信任和支持。</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培养团队精神</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鼓励员工提出新的想法和解决方案，激发他们的创造力和创新精神。</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激发员工创造力</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员工参与和认同感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设定合理的决策权限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根据员工的职责和能力，设定合理的决策权限，确保决策的高效和准确。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建立激励机制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通过奖励和认可，激励员工做出高效决策，同时鼓励员工承担决策责任。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制定明确的决策流程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建立清晰的决策流程，包括问题识别、信息收集、方案制定、评估和选择等步骤。</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制度建设和激励机制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https://d.book118.com/866155230045010033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2024-09-01T19:39:42.432</cp:lastPrinted>
  <dcterms:created xsi:type="dcterms:W3CDTF">2024-09-01T11:39:42Z</dcterms:created>
  <dcterms:modified xsi:type="dcterms:W3CDTF">2024-09-01T11:39:44Z</dcterms:modified>
</cp:coreProperties>
</file>