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67241D-9EC3-4AC7-A16F-85B29648DC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156C8-4DBD-43E6-AC96-6CA853C5F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696A9-D839-4ACC-8F01-A25188FCB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DCFBD-9E5B-463A-97A5-89BDCF7E6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A3E84-8ACB-4C80-A946-8BC22AEC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7C357-103F-45DB-B384-E18B091AC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8C7E3-FA4C-47D6-84A1-D36DBCD9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B58D8-FEC7-448B-A87E-9D50DD6E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FD1B1-FD3F-43AE-9FD9-3BE5B45D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CDF4A-152D-4060-B4A9-3A0B983DF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7E7F4-129B-4F8E-BD64-DBF8A98A2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5A9A9-8EED-48DF-844C-5273944F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2603DD-406C-4491-86AD-F3CC7764AA5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905D32E-68C7-4DC5-A2A3-D55D081AE88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000251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8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冬季取暖的安全知识</a:t>
            </a:r>
            <a:endParaRPr lang="en-US" sz="4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054800" y="4354920"/>
            <a:ext cx="4807080" cy="47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    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303560" y="2028960"/>
            <a:ext cx="1961280" cy="109692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3618360" y="1629720"/>
            <a:ext cx="6476040" cy="358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冬季取暖的重要性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安全取暖常识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防范冬季取暖事故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冬季取暖的健康知识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安全取暖的环保意识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冬季取暖的安全检测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冬季取暖安全知识总结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12140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121400" y="222552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冬季取暖的重要性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文本框 4"/>
          <p:cNvSpPr/>
          <p:nvPr/>
        </p:nvSpPr>
        <p:spPr>
          <a:xfrm>
            <a:off x="9829800" y="552600"/>
            <a:ext cx="227304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rgbClr val="131516"/>
                </a:solidFill>
                <a:latin typeface="微软雅黑"/>
                <a:ea typeface="微软雅黑"/>
              </a:rPr>
              <a:t>REPORTING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title"/>
          <p:cNvSpPr/>
          <p:nvPr/>
        </p:nvSpPr>
        <p:spPr>
          <a:xfrm>
            <a:off x="1054080" y="843120"/>
            <a:ext cx="9746280" cy="102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冬季取暖的意义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1054080" y="2126520"/>
            <a:ext cx="6432840" cy="3338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600" b="0" strike="noStrike" spc="148">
                <a:solidFill>
                  <a:schemeClr val="dk1"/>
                </a:solidFill>
                <a:latin typeface="Arial"/>
                <a:ea typeface="微软雅黑"/>
              </a:rPr>
              <a:t>冬季取暖是确保人体正常生活和健康的基本需求。保持室内温暖不仅可以预防感冒、冻伤等疾病，还能提高生活质量和工作效率。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image"/>
          <p:cNvSpPr/>
          <p:nvPr/>
        </p:nvSpPr>
        <p:spPr>
          <a:xfrm>
            <a:off x="7905600" y="3181320"/>
            <a:ext cx="3829320" cy="1959840"/>
          </a:xfrm>
          <a:custGeom>
            <a:gdLst>
              <a:gd name="textAreaLeft" fmla="*/ 0 w 3829320"/>
              <a:gd name="textAreaRight" fmla="*/ 3829680 w 3829320"/>
              <a:gd name="textAreaTop" fmla="*/ 0 h 1959840"/>
              <a:gd name="textAreaBottom" fmla="*/ 1960200 h 195984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6"/>
          <p:cNvSpPr/>
          <p:nvPr/>
        </p:nvSpPr>
        <p:spPr>
          <a:xfrm>
            <a:off x="9364680" y="334800"/>
            <a:ext cx="2473560" cy="50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65880" tIns="33120" rIns="65880" bIns="33120" anchor="t">
            <a:noAutofit/>
          </a:bodyPr>
          <a:lstStyle/>
          <a:p>
            <a:pPr algn="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00" b="0" strike="noStrike" spc="-1">
                <a:solidFill>
                  <a:srgbClr val="131516"/>
                </a:solidFill>
                <a:latin typeface="微软雅黑"/>
                <a:ea typeface="微软雅黑"/>
              </a:rPr>
              <a:t>REPORTING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970200" y="303480"/>
            <a:ext cx="10968480" cy="5140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78055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冬季取暖的方式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761400" y="2773080"/>
            <a:ext cx="2767680" cy="1082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便捷易操作，但用电量大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492120" y="2050560"/>
            <a:ext cx="3027240" cy="587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16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电暖气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8747640" y="4597560"/>
            <a:ext cx="2934720" cy="1257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热效率高，但需要定期检查排气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8747640" y="3936960"/>
            <a:ext cx="3015360" cy="59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6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燃气取暖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8749080" y="2845440"/>
            <a:ext cx="3028680" cy="99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舒适度高，但安装费用昂贵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8749080" y="2107440"/>
            <a:ext cx="3013920" cy="72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6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地暖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853560" y="4657680"/>
            <a:ext cx="2628000" cy="1149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599400" y="3871440"/>
            <a:ext cx="2882520" cy="55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6" name="组合 54"/>
          <p:cNvGrpSpPr/>
          <p:nvPr/>
        </p:nvGrpSpPr>
        <p:grpSpPr>
          <a:xfrm>
            <a:off x="3676680" y="2054880"/>
            <a:ext cx="2476080" cy="2788560"/>
            <a:chOff x="3676680" y="2054880"/>
            <a:chExt cx="2476080" cy="2788560"/>
          </a:xfrm>
        </p:grpSpPr>
        <p:sp>
          <p:nvSpPr>
            <p:cNvPr id="97" name="Picture 2"/>
            <p:cNvSpPr/>
            <p:nvPr/>
          </p:nvSpPr>
          <p:spPr>
            <a:xfrm>
              <a:off x="3676680" y="2054880"/>
              <a:ext cx="2476080" cy="2476080"/>
            </a:xfrm>
            <a:prstGeom prst="ellipse">
              <a:avLst/>
            </a:pr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98" name="Group 4"/>
            <p:cNvGrpSpPr/>
            <p:nvPr/>
          </p:nvGrpSpPr>
          <p:grpSpPr>
            <a:xfrm>
              <a:off x="3676680" y="2107440"/>
              <a:ext cx="665280" cy="665280"/>
              <a:chOff x="3676680" y="2107440"/>
              <a:chExt cx="665280" cy="665280"/>
            </a:xfrm>
          </p:grpSpPr>
          <p:sp>
            <p:nvSpPr>
              <p:cNvPr id="99" name="AutoShape 5"/>
              <p:cNvSpPr/>
              <p:nvPr/>
            </p:nvSpPr>
            <p:spPr>
              <a:xfrm>
                <a:off x="3676680" y="2107440"/>
                <a:ext cx="665280" cy="66528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28575">
                <a:solidFill>
                  <a:srgbClr val="4874CB">
                    <a:lumMod val="60000"/>
                    <a:lumMod val="40000"/>
                    <a:alpha val="100000"/>
                  </a:srgbClr>
                </a:solidFill>
                <a:round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00" name="Freeform 6"/>
              <p:cNvSpPr/>
              <p:nvPr/>
            </p:nvSpPr>
            <p:spPr>
              <a:xfrm>
                <a:off x="3856320" y="2292840"/>
                <a:ext cx="305640" cy="294480"/>
              </a:xfrm>
              <a:custGeom>
                <a:gdLst>
                  <a:gd name="textAreaLeft" fmla="*/ 0 w 305640"/>
                  <a:gd name="textAreaRight" fmla="*/ 306000 w 305640"/>
                  <a:gd name="textAreaTop" fmla="*/ 0 h 294480"/>
                  <a:gd name="textAreaBottom" fmla="*/ 294840 h 294480"/>
                </a:gdLst>
                <a:rect l="textAreaLeft" t="textAreaTop" r="textAreaRight" b="textAreaBottom"/>
                <a:pathLst>
                  <a:path w="6825" h="6825">
                    <a:moveTo>
                      <a:pt x="1263" y="5234"/>
                    </a:moveTo>
                    <a:cubicBezTo>
                      <a:pt x="1316" y="5493"/>
                      <a:pt x="1546" y="5689"/>
                      <a:pt x="1820" y="5689"/>
                    </a:cubicBezTo>
                    <a:cubicBezTo>
                      <a:pt x="2114" y="5689"/>
                      <a:pt x="2354" y="5464"/>
                      <a:pt x="2383" y="5178"/>
                    </a:cubicBezTo>
                    <a:lnTo>
                      <a:pt x="3568" y="4191"/>
                    </a:lnTo>
                    <a:cubicBezTo>
                      <a:pt x="3652" y="4401"/>
                      <a:pt x="3856" y="4551"/>
                      <a:pt x="4096" y="4551"/>
                    </a:cubicBezTo>
                    <a:cubicBezTo>
                      <a:pt x="4348" y="4551"/>
                      <a:pt x="4560" y="4385"/>
                      <a:pt x="4635" y="4157"/>
                    </a:cubicBezTo>
                    <a:lnTo>
                      <a:pt x="5696" y="4736"/>
                    </a:lnTo>
                    <a:cubicBezTo>
                      <a:pt x="5732" y="5016"/>
                      <a:pt x="5969" y="5234"/>
                      <a:pt x="6258" y="5234"/>
                    </a:cubicBezTo>
                    <a:cubicBezTo>
                      <a:pt x="6571" y="5234"/>
                      <a:pt x="6827" y="4979"/>
                      <a:pt x="6827" y="4665"/>
                    </a:cubicBezTo>
                    <a:cubicBezTo>
                      <a:pt x="6827" y="4351"/>
                      <a:pt x="6571" y="4096"/>
                      <a:pt x="6258" y="4096"/>
                    </a:cubicBezTo>
                    <a:cubicBezTo>
                      <a:pt x="6006" y="4096"/>
                      <a:pt x="5794" y="4262"/>
                      <a:pt x="5719" y="4490"/>
                    </a:cubicBezTo>
                    <a:lnTo>
                      <a:pt x="4658" y="3911"/>
                    </a:lnTo>
                    <a:cubicBezTo>
                      <a:pt x="4622" y="3631"/>
                      <a:pt x="4385" y="3413"/>
                      <a:pt x="4096" y="3413"/>
                    </a:cubicBezTo>
                    <a:cubicBezTo>
                      <a:pt x="3802" y="3413"/>
                      <a:pt x="3563" y="3638"/>
                      <a:pt x="3533" y="3924"/>
                    </a:cubicBezTo>
                    <a:lnTo>
                      <a:pt x="2348" y="4911"/>
                    </a:lnTo>
                    <a:cubicBezTo>
                      <a:pt x="2265" y="4701"/>
                      <a:pt x="2060" y="4551"/>
                      <a:pt x="1820" y="4551"/>
                    </a:cubicBezTo>
                    <a:cubicBezTo>
                      <a:pt x="1546" y="4551"/>
                      <a:pt x="1316" y="4747"/>
                      <a:pt x="1263" y="5006"/>
                    </a:cubicBezTo>
                    <a:lnTo>
                      <a:pt x="455" y="5006"/>
                    </a:lnTo>
                    <a:lnTo>
                      <a:pt x="455" y="4551"/>
                    </a:lnTo>
                    <a:lnTo>
                      <a:pt x="569" y="4551"/>
                    </a:lnTo>
                    <a:cubicBezTo>
                      <a:pt x="632" y="4551"/>
                      <a:pt x="683" y="4500"/>
                      <a:pt x="683" y="4437"/>
                    </a:cubicBezTo>
                    <a:cubicBezTo>
                      <a:pt x="683" y="4374"/>
                      <a:pt x="632" y="4324"/>
                      <a:pt x="569" y="4324"/>
                    </a:cubicBezTo>
                    <a:lnTo>
                      <a:pt x="455" y="4324"/>
                    </a:lnTo>
                    <a:lnTo>
                      <a:pt x="455" y="3982"/>
                    </a:lnTo>
                    <a:lnTo>
                      <a:pt x="569" y="3982"/>
                    </a:lnTo>
                    <a:cubicBezTo>
                      <a:pt x="632" y="3982"/>
                      <a:pt x="683" y="3931"/>
                      <a:pt x="683" y="3868"/>
                    </a:cubicBezTo>
                    <a:cubicBezTo>
                      <a:pt x="683" y="3806"/>
                      <a:pt x="632" y="3755"/>
                      <a:pt x="569" y="3755"/>
                    </a:cubicBezTo>
                    <a:lnTo>
                      <a:pt x="480" y="3755"/>
                    </a:lnTo>
                    <a:lnTo>
                      <a:pt x="1407" y="2416"/>
                    </a:lnTo>
                    <a:cubicBezTo>
                      <a:pt x="1494" y="2470"/>
                      <a:pt x="1596" y="2503"/>
                      <a:pt x="1707" y="2503"/>
                    </a:cubicBezTo>
                    <a:cubicBezTo>
                      <a:pt x="1888" y="2503"/>
                      <a:pt x="2048" y="2416"/>
                      <a:pt x="2152" y="2284"/>
                    </a:cubicBezTo>
                    <a:lnTo>
                      <a:pt x="2752" y="2584"/>
                    </a:lnTo>
                    <a:cubicBezTo>
                      <a:pt x="2740" y="2631"/>
                      <a:pt x="2731" y="2680"/>
                      <a:pt x="2731" y="2731"/>
                    </a:cubicBezTo>
                    <a:cubicBezTo>
                      <a:pt x="2731" y="3044"/>
                      <a:pt x="2986" y="3300"/>
                      <a:pt x="3300" y="3300"/>
                    </a:cubicBezTo>
                    <a:cubicBezTo>
                      <a:pt x="3613" y="3300"/>
                      <a:pt x="3868" y="3044"/>
                      <a:pt x="3868" y="2731"/>
                    </a:cubicBezTo>
                    <a:cubicBezTo>
                      <a:pt x="3868" y="2608"/>
                      <a:pt x="3829" y="2496"/>
                      <a:pt x="3763" y="2403"/>
                    </a:cubicBezTo>
                    <a:lnTo>
                      <a:pt x="4488" y="1055"/>
                    </a:lnTo>
                    <a:cubicBezTo>
                      <a:pt x="4574" y="1107"/>
                      <a:pt x="4672" y="1138"/>
                      <a:pt x="4779" y="1138"/>
                    </a:cubicBezTo>
                    <a:cubicBezTo>
                      <a:pt x="4891" y="1138"/>
                      <a:pt x="4995" y="1104"/>
                      <a:pt x="5083" y="1048"/>
                    </a:cubicBezTo>
                    <a:lnTo>
                      <a:pt x="5827" y="2004"/>
                    </a:lnTo>
                    <a:cubicBezTo>
                      <a:pt x="5829" y="2007"/>
                      <a:pt x="5833" y="2009"/>
                      <a:pt x="5836" y="2011"/>
                    </a:cubicBezTo>
                    <a:cubicBezTo>
                      <a:pt x="5745" y="2112"/>
                      <a:pt x="5689" y="2244"/>
                      <a:pt x="5689" y="2389"/>
                    </a:cubicBezTo>
                    <a:cubicBezTo>
                      <a:pt x="5689" y="2703"/>
                      <a:pt x="5944" y="2958"/>
                      <a:pt x="6258" y="2958"/>
                    </a:cubicBezTo>
                    <a:cubicBezTo>
                      <a:pt x="6571" y="2958"/>
                      <a:pt x="6827" y="2703"/>
                      <a:pt x="6827" y="2389"/>
                    </a:cubicBezTo>
                    <a:cubicBezTo>
                      <a:pt x="6827" y="2076"/>
                      <a:pt x="6571" y="1820"/>
                      <a:pt x="6258" y="1820"/>
                    </a:cubicBezTo>
                    <a:cubicBezTo>
                      <a:pt x="6170" y="1820"/>
                      <a:pt x="6087" y="1842"/>
                      <a:pt x="6013" y="1878"/>
                    </a:cubicBezTo>
                    <a:cubicBezTo>
                      <a:pt x="6010" y="1874"/>
                      <a:pt x="6010" y="1869"/>
                      <a:pt x="6006" y="1864"/>
                    </a:cubicBezTo>
                    <a:lnTo>
                      <a:pt x="5248" y="890"/>
                    </a:lnTo>
                    <a:cubicBezTo>
                      <a:pt x="5311" y="798"/>
                      <a:pt x="5348" y="688"/>
                      <a:pt x="5348" y="569"/>
                    </a:cubicBezTo>
                    <a:cubicBezTo>
                      <a:pt x="5348" y="255"/>
                      <a:pt x="5092" y="0"/>
                      <a:pt x="4779" y="0"/>
                    </a:cubicBezTo>
                    <a:cubicBezTo>
                      <a:pt x="4465" y="0"/>
                      <a:pt x="4210" y="255"/>
                      <a:pt x="4210" y="569"/>
                    </a:cubicBezTo>
                    <a:cubicBezTo>
                      <a:pt x="4210" y="691"/>
                      <a:pt x="4249" y="804"/>
                      <a:pt x="4315" y="897"/>
                    </a:cubicBezTo>
                    <a:lnTo>
                      <a:pt x="3590" y="2244"/>
                    </a:lnTo>
                    <a:cubicBezTo>
                      <a:pt x="3505" y="2193"/>
                      <a:pt x="3406" y="2162"/>
                      <a:pt x="3300" y="2162"/>
                    </a:cubicBezTo>
                    <a:cubicBezTo>
                      <a:pt x="3118" y="2162"/>
                      <a:pt x="2959" y="2248"/>
                      <a:pt x="2854" y="2381"/>
                    </a:cubicBezTo>
                    <a:lnTo>
                      <a:pt x="2254" y="2081"/>
                    </a:lnTo>
                    <a:cubicBezTo>
                      <a:pt x="2267" y="2034"/>
                      <a:pt x="2276" y="1985"/>
                      <a:pt x="2276" y="1934"/>
                    </a:cubicBezTo>
                    <a:cubicBezTo>
                      <a:pt x="2276" y="1621"/>
                      <a:pt x="2020" y="1365"/>
                      <a:pt x="1707" y="1365"/>
                    </a:cubicBezTo>
                    <a:cubicBezTo>
                      <a:pt x="1393" y="1365"/>
                      <a:pt x="1138" y="1621"/>
                      <a:pt x="1138" y="1934"/>
                    </a:cubicBezTo>
                    <a:cubicBezTo>
                      <a:pt x="1138" y="2054"/>
                      <a:pt x="1176" y="2166"/>
                      <a:pt x="1239" y="2257"/>
                    </a:cubicBezTo>
                    <a:lnTo>
                      <a:pt x="593" y="3191"/>
                    </a:lnTo>
                    <a:cubicBezTo>
                      <a:pt x="585" y="3189"/>
                      <a:pt x="578" y="3186"/>
                      <a:pt x="569" y="3186"/>
                    </a:cubicBezTo>
                    <a:lnTo>
                      <a:pt x="455" y="3186"/>
                    </a:lnTo>
                    <a:lnTo>
                      <a:pt x="455" y="2844"/>
                    </a:lnTo>
                    <a:lnTo>
                      <a:pt x="569" y="2844"/>
                    </a:lnTo>
                    <a:cubicBezTo>
                      <a:pt x="632" y="2844"/>
                      <a:pt x="683" y="2794"/>
                      <a:pt x="683" y="2731"/>
                    </a:cubicBezTo>
                    <a:cubicBezTo>
                      <a:pt x="683" y="2668"/>
                      <a:pt x="632" y="2617"/>
                      <a:pt x="569" y="2617"/>
                    </a:cubicBezTo>
                    <a:lnTo>
                      <a:pt x="455" y="2617"/>
                    </a:lnTo>
                    <a:lnTo>
                      <a:pt x="455" y="2276"/>
                    </a:lnTo>
                    <a:lnTo>
                      <a:pt x="569" y="2276"/>
                    </a:lnTo>
                    <a:cubicBezTo>
                      <a:pt x="632" y="2276"/>
                      <a:pt x="683" y="2225"/>
                      <a:pt x="683" y="2162"/>
                    </a:cubicBezTo>
                    <a:cubicBezTo>
                      <a:pt x="683" y="2099"/>
                      <a:pt x="632" y="2048"/>
                      <a:pt x="569" y="2048"/>
                    </a:cubicBezTo>
                    <a:lnTo>
                      <a:pt x="455" y="2048"/>
                    </a:lnTo>
                    <a:lnTo>
                      <a:pt x="455" y="1707"/>
                    </a:lnTo>
                    <a:lnTo>
                      <a:pt x="569" y="1707"/>
                    </a:lnTo>
                    <a:cubicBezTo>
                      <a:pt x="632" y="1707"/>
                      <a:pt x="683" y="1656"/>
                      <a:pt x="683" y="1593"/>
                    </a:cubicBezTo>
                    <a:cubicBezTo>
                      <a:pt x="683" y="1530"/>
                      <a:pt x="632" y="1479"/>
                      <a:pt x="569" y="1479"/>
                    </a:cubicBezTo>
                    <a:lnTo>
                      <a:pt x="455" y="1479"/>
                    </a:lnTo>
                    <a:lnTo>
                      <a:pt x="455" y="1138"/>
                    </a:lnTo>
                    <a:lnTo>
                      <a:pt x="569" y="1138"/>
                    </a:lnTo>
                    <a:cubicBezTo>
                      <a:pt x="632" y="1138"/>
                      <a:pt x="683" y="1087"/>
                      <a:pt x="683" y="1024"/>
                    </a:cubicBezTo>
                    <a:cubicBezTo>
                      <a:pt x="683" y="961"/>
                      <a:pt x="632" y="910"/>
                      <a:pt x="569" y="910"/>
                    </a:cubicBezTo>
                    <a:lnTo>
                      <a:pt x="455" y="910"/>
                    </a:lnTo>
                    <a:lnTo>
                      <a:pt x="455" y="569"/>
                    </a:lnTo>
                    <a:lnTo>
                      <a:pt x="569" y="569"/>
                    </a:lnTo>
                    <a:cubicBezTo>
                      <a:pt x="632" y="569"/>
                      <a:pt x="683" y="518"/>
                      <a:pt x="683" y="455"/>
                    </a:cubicBezTo>
                    <a:cubicBezTo>
                      <a:pt x="683" y="392"/>
                      <a:pt x="632" y="341"/>
                      <a:pt x="569" y="341"/>
                    </a:cubicBezTo>
                    <a:lnTo>
                      <a:pt x="455" y="341"/>
                    </a:lnTo>
                    <a:lnTo>
                      <a:pt x="455" y="114"/>
                    </a:lnTo>
                    <a:cubicBezTo>
                      <a:pt x="455" y="51"/>
                      <a:pt x="404" y="0"/>
                      <a:pt x="341" y="0"/>
                    </a:cubicBezTo>
                    <a:cubicBezTo>
                      <a:pt x="278" y="0"/>
                      <a:pt x="228" y="51"/>
                      <a:pt x="228" y="114"/>
                    </a:cubicBezTo>
                    <a:lnTo>
                      <a:pt x="228" y="341"/>
                    </a:lnTo>
                    <a:lnTo>
                      <a:pt x="114" y="341"/>
                    </a:lnTo>
                    <a:cubicBezTo>
                      <a:pt x="51" y="341"/>
                      <a:pt x="0" y="392"/>
                      <a:pt x="0" y="455"/>
                    </a:cubicBezTo>
                    <a:cubicBezTo>
                      <a:pt x="0" y="518"/>
                      <a:pt x="51" y="569"/>
                      <a:pt x="114" y="569"/>
                    </a:cubicBezTo>
                    <a:lnTo>
                      <a:pt x="228" y="569"/>
                    </a:lnTo>
                    <a:lnTo>
                      <a:pt x="228" y="910"/>
                    </a:lnTo>
                    <a:lnTo>
                      <a:pt x="114" y="910"/>
                    </a:lnTo>
                    <a:cubicBezTo>
                      <a:pt x="51" y="910"/>
                      <a:pt x="0" y="961"/>
                      <a:pt x="0" y="1024"/>
                    </a:cubicBezTo>
                    <a:cubicBezTo>
                      <a:pt x="0" y="1087"/>
                      <a:pt x="51" y="1138"/>
                      <a:pt x="114" y="1138"/>
                    </a:cubicBezTo>
                    <a:lnTo>
                      <a:pt x="228" y="1138"/>
                    </a:lnTo>
                    <a:lnTo>
                      <a:pt x="228" y="1479"/>
                    </a:lnTo>
                    <a:lnTo>
                      <a:pt x="114" y="1479"/>
                    </a:lnTo>
                    <a:cubicBezTo>
                      <a:pt x="51" y="1479"/>
                      <a:pt x="0" y="1530"/>
                      <a:pt x="0" y="1593"/>
                    </a:cubicBezTo>
                    <a:cubicBezTo>
                      <a:pt x="0" y="1656"/>
                      <a:pt x="51" y="1707"/>
                      <a:pt x="114" y="1707"/>
                    </a:cubicBezTo>
                    <a:lnTo>
                      <a:pt x="228" y="1707"/>
                    </a:lnTo>
                    <a:lnTo>
                      <a:pt x="228" y="2048"/>
                    </a:lnTo>
                    <a:lnTo>
                      <a:pt x="114" y="2048"/>
                    </a:lnTo>
                    <a:cubicBezTo>
                      <a:pt x="51" y="2048"/>
                      <a:pt x="0" y="2099"/>
                      <a:pt x="0" y="2162"/>
                    </a:cubicBezTo>
                    <a:cubicBezTo>
                      <a:pt x="0" y="2225"/>
                      <a:pt x="51" y="2276"/>
                      <a:pt x="114" y="2276"/>
                    </a:cubicBezTo>
                    <a:lnTo>
                      <a:pt x="228" y="2276"/>
                    </a:lnTo>
                    <a:lnTo>
                      <a:pt x="228" y="2617"/>
                    </a:lnTo>
                    <a:lnTo>
                      <a:pt x="114" y="2617"/>
                    </a:lnTo>
                    <a:cubicBezTo>
                      <a:pt x="51" y="2617"/>
                      <a:pt x="0" y="2668"/>
                      <a:pt x="0" y="2731"/>
                    </a:cubicBezTo>
                    <a:cubicBezTo>
                      <a:pt x="0" y="2794"/>
                      <a:pt x="51" y="2844"/>
                      <a:pt x="114" y="2844"/>
                    </a:cubicBezTo>
                    <a:lnTo>
                      <a:pt x="228" y="2844"/>
                    </a:lnTo>
                    <a:lnTo>
                      <a:pt x="228" y="3186"/>
                    </a:lnTo>
                    <a:lnTo>
                      <a:pt x="114" y="3186"/>
                    </a:lnTo>
                    <a:cubicBezTo>
                      <a:pt x="51" y="3186"/>
                      <a:pt x="0" y="3237"/>
                      <a:pt x="0" y="3300"/>
                    </a:cubicBezTo>
                    <a:cubicBezTo>
                      <a:pt x="0" y="3362"/>
                      <a:pt x="51" y="3413"/>
                      <a:pt x="114" y="3413"/>
                    </a:cubicBezTo>
                    <a:lnTo>
                      <a:pt x="228" y="3413"/>
                    </a:lnTo>
                    <a:lnTo>
                      <a:pt x="228" y="3755"/>
                    </a:lnTo>
                    <a:lnTo>
                      <a:pt x="114" y="3755"/>
                    </a:lnTo>
                    <a:cubicBezTo>
                      <a:pt x="51" y="3755"/>
                      <a:pt x="0" y="3806"/>
                      <a:pt x="0" y="3868"/>
                    </a:cubicBezTo>
                    <a:cubicBezTo>
                      <a:pt x="0" y="3931"/>
                      <a:pt x="51" y="3982"/>
                      <a:pt x="114" y="3982"/>
                    </a:cubicBezTo>
                    <a:lnTo>
                      <a:pt x="228" y="3982"/>
                    </a:lnTo>
                    <a:lnTo>
                      <a:pt x="228" y="4324"/>
                    </a:lnTo>
                    <a:lnTo>
                      <a:pt x="114" y="4324"/>
                    </a:lnTo>
                    <a:cubicBezTo>
                      <a:pt x="51" y="4324"/>
                      <a:pt x="0" y="4374"/>
                      <a:pt x="0" y="4437"/>
                    </a:cubicBezTo>
                    <a:cubicBezTo>
                      <a:pt x="0" y="4500"/>
                      <a:pt x="51" y="4551"/>
                      <a:pt x="114" y="4551"/>
                    </a:cubicBezTo>
                    <a:lnTo>
                      <a:pt x="228" y="4551"/>
                    </a:lnTo>
                    <a:lnTo>
                      <a:pt x="228" y="4892"/>
                    </a:lnTo>
                    <a:lnTo>
                      <a:pt x="114" y="4892"/>
                    </a:lnTo>
                    <a:cubicBezTo>
                      <a:pt x="51" y="4892"/>
                      <a:pt x="0" y="4943"/>
                      <a:pt x="0" y="5006"/>
                    </a:cubicBezTo>
                    <a:cubicBezTo>
                      <a:pt x="0" y="5069"/>
                      <a:pt x="51" y="5120"/>
                      <a:pt x="114" y="5120"/>
                    </a:cubicBezTo>
                    <a:lnTo>
                      <a:pt x="228" y="5120"/>
                    </a:lnTo>
                    <a:lnTo>
                      <a:pt x="228" y="5461"/>
                    </a:lnTo>
                    <a:lnTo>
                      <a:pt x="114" y="5461"/>
                    </a:lnTo>
                    <a:cubicBezTo>
                      <a:pt x="51" y="5461"/>
                      <a:pt x="0" y="5512"/>
                      <a:pt x="0" y="5575"/>
                    </a:cubicBezTo>
                    <a:cubicBezTo>
                      <a:pt x="0" y="5638"/>
                      <a:pt x="51" y="5689"/>
                      <a:pt x="114" y="5689"/>
                    </a:cubicBezTo>
                    <a:lnTo>
                      <a:pt x="228" y="5689"/>
                    </a:lnTo>
                    <a:lnTo>
                      <a:pt x="228" y="6030"/>
                    </a:lnTo>
                    <a:lnTo>
                      <a:pt x="114" y="6030"/>
                    </a:lnTo>
                    <a:cubicBezTo>
                      <a:pt x="51" y="6030"/>
                      <a:pt x="0" y="6081"/>
                      <a:pt x="0" y="6144"/>
                    </a:cubicBezTo>
                    <a:cubicBezTo>
                      <a:pt x="0" y="6207"/>
                      <a:pt x="51" y="6258"/>
                      <a:pt x="114" y="6258"/>
                    </a:cubicBezTo>
                    <a:lnTo>
                      <a:pt x="228" y="6258"/>
                    </a:lnTo>
                    <a:lnTo>
                      <a:pt x="228" y="6485"/>
                    </a:lnTo>
                    <a:cubicBezTo>
                      <a:pt x="228" y="6548"/>
                      <a:pt x="278" y="6599"/>
                      <a:pt x="341" y="6599"/>
                    </a:cubicBezTo>
                    <a:lnTo>
                      <a:pt x="683" y="6599"/>
                    </a:lnTo>
                    <a:lnTo>
                      <a:pt x="683" y="6713"/>
                    </a:lnTo>
                    <a:cubicBezTo>
                      <a:pt x="683" y="6776"/>
                      <a:pt x="734" y="6827"/>
                      <a:pt x="796" y="6827"/>
                    </a:cubicBezTo>
                    <a:cubicBezTo>
                      <a:pt x="859" y="6827"/>
                      <a:pt x="910" y="6776"/>
                      <a:pt x="910" y="6713"/>
                    </a:cubicBezTo>
                    <a:lnTo>
                      <a:pt x="910" y="6599"/>
                    </a:lnTo>
                    <a:lnTo>
                      <a:pt x="1252" y="6599"/>
                    </a:lnTo>
                    <a:lnTo>
                      <a:pt x="1252" y="6713"/>
                    </a:lnTo>
                    <a:cubicBezTo>
                      <a:pt x="1252" y="6776"/>
                      <a:pt x="1302" y="6827"/>
                      <a:pt x="1365" y="6827"/>
                    </a:cubicBezTo>
                    <a:cubicBezTo>
                      <a:pt x="1428" y="6827"/>
                      <a:pt x="1479" y="6776"/>
                      <a:pt x="1479" y="6713"/>
                    </a:cubicBezTo>
                    <a:lnTo>
                      <a:pt x="1479" y="6599"/>
                    </a:lnTo>
                    <a:lnTo>
                      <a:pt x="1820" y="6599"/>
                    </a:lnTo>
                    <a:lnTo>
                      <a:pt x="1820" y="6713"/>
                    </a:lnTo>
                    <a:cubicBezTo>
                      <a:pt x="1820" y="6776"/>
                      <a:pt x="1871" y="6827"/>
                      <a:pt x="1934" y="6827"/>
                    </a:cubicBezTo>
                    <a:cubicBezTo>
                      <a:pt x="1997" y="6827"/>
                      <a:pt x="2048" y="6776"/>
                      <a:pt x="2048" y="6713"/>
                    </a:cubicBezTo>
                    <a:lnTo>
                      <a:pt x="2048" y="6599"/>
                    </a:lnTo>
                    <a:lnTo>
                      <a:pt x="2389" y="6599"/>
                    </a:lnTo>
                    <a:lnTo>
                      <a:pt x="2389" y="6713"/>
                    </a:lnTo>
                    <a:cubicBezTo>
                      <a:pt x="2389" y="6776"/>
                      <a:pt x="2440" y="6827"/>
                      <a:pt x="2503" y="6827"/>
                    </a:cubicBezTo>
                    <a:cubicBezTo>
                      <a:pt x="2566" y="6827"/>
                      <a:pt x="2617" y="6776"/>
                      <a:pt x="2617" y="6713"/>
                    </a:cubicBezTo>
                    <a:lnTo>
                      <a:pt x="2617" y="6599"/>
                    </a:lnTo>
                    <a:lnTo>
                      <a:pt x="2958" y="6599"/>
                    </a:lnTo>
                    <a:lnTo>
                      <a:pt x="2958" y="6713"/>
                    </a:lnTo>
                    <a:cubicBezTo>
                      <a:pt x="2958" y="6776"/>
                      <a:pt x="3009" y="6827"/>
                      <a:pt x="3072" y="6827"/>
                    </a:cubicBezTo>
                    <a:cubicBezTo>
                      <a:pt x="3135" y="6827"/>
                      <a:pt x="3186" y="6776"/>
                      <a:pt x="3186" y="6713"/>
                    </a:cubicBezTo>
                    <a:lnTo>
                      <a:pt x="3186" y="6599"/>
                    </a:lnTo>
                    <a:lnTo>
                      <a:pt x="3527" y="6599"/>
                    </a:lnTo>
                    <a:lnTo>
                      <a:pt x="3527" y="6713"/>
                    </a:lnTo>
                    <a:cubicBezTo>
                      <a:pt x="3527" y="6776"/>
                      <a:pt x="3578" y="6827"/>
                      <a:pt x="3641" y="6827"/>
                    </a:cubicBezTo>
                    <a:cubicBezTo>
                      <a:pt x="3704" y="6827"/>
                      <a:pt x="3755" y="6776"/>
                      <a:pt x="3755" y="6713"/>
                    </a:cubicBezTo>
                    <a:lnTo>
                      <a:pt x="3755" y="6599"/>
                    </a:lnTo>
                    <a:lnTo>
                      <a:pt x="4096" y="6599"/>
                    </a:lnTo>
                    <a:lnTo>
                      <a:pt x="4096" y="6713"/>
                    </a:lnTo>
                    <a:cubicBezTo>
                      <a:pt x="4096" y="6776"/>
                      <a:pt x="4147" y="6827"/>
                      <a:pt x="4210" y="6827"/>
                    </a:cubicBezTo>
                    <a:cubicBezTo>
                      <a:pt x="4273" y="6827"/>
                      <a:pt x="4323" y="6776"/>
                      <a:pt x="4323" y="6713"/>
                    </a:cubicBezTo>
                    <a:lnTo>
                      <a:pt x="4323" y="6599"/>
                    </a:lnTo>
                    <a:lnTo>
                      <a:pt x="4665" y="6599"/>
                    </a:lnTo>
                    <a:lnTo>
                      <a:pt x="4665" y="6713"/>
                    </a:lnTo>
                    <a:cubicBezTo>
                      <a:pt x="4665" y="6776"/>
                      <a:pt x="4716" y="6827"/>
                      <a:pt x="4779" y="6827"/>
                    </a:cubicBezTo>
                    <a:cubicBezTo>
                      <a:pt x="4842" y="6827"/>
                      <a:pt x="4892" y="6776"/>
                      <a:pt x="4892" y="6713"/>
                    </a:cubicBezTo>
                    <a:lnTo>
                      <a:pt x="4892" y="6599"/>
                    </a:lnTo>
                    <a:lnTo>
                      <a:pt x="5234" y="6599"/>
                    </a:lnTo>
                    <a:lnTo>
                      <a:pt x="5234" y="6713"/>
                    </a:lnTo>
                    <a:cubicBezTo>
                      <a:pt x="5234" y="6776"/>
                      <a:pt x="5285" y="6827"/>
                      <a:pt x="5347" y="6827"/>
                    </a:cubicBezTo>
                    <a:cubicBezTo>
                      <a:pt x="5410" y="6827"/>
                      <a:pt x="5461" y="6776"/>
                      <a:pt x="5461" y="6713"/>
                    </a:cubicBezTo>
                    <a:lnTo>
                      <a:pt x="5461" y="6599"/>
                    </a:lnTo>
                    <a:lnTo>
                      <a:pt x="5803" y="6599"/>
                    </a:lnTo>
                    <a:lnTo>
                      <a:pt x="5803" y="6713"/>
                    </a:lnTo>
                    <a:cubicBezTo>
                      <a:pt x="5803" y="6776"/>
                      <a:pt x="5853" y="6827"/>
                      <a:pt x="5916" y="6827"/>
                    </a:cubicBezTo>
                    <a:cubicBezTo>
                      <a:pt x="5979" y="6827"/>
                      <a:pt x="6030" y="6776"/>
                      <a:pt x="6030" y="6713"/>
                    </a:cubicBezTo>
                    <a:lnTo>
                      <a:pt x="6030" y="6599"/>
                    </a:lnTo>
                    <a:lnTo>
                      <a:pt x="6371" y="6599"/>
                    </a:lnTo>
                    <a:lnTo>
                      <a:pt x="6371" y="6713"/>
                    </a:lnTo>
                    <a:cubicBezTo>
                      <a:pt x="6371" y="6776"/>
                      <a:pt x="6422" y="6827"/>
                      <a:pt x="6485" y="6827"/>
                    </a:cubicBezTo>
                    <a:cubicBezTo>
                      <a:pt x="6548" y="6827"/>
                      <a:pt x="6599" y="6776"/>
                      <a:pt x="6599" y="6713"/>
                    </a:cubicBezTo>
                    <a:lnTo>
                      <a:pt x="6599" y="6599"/>
                    </a:lnTo>
                    <a:lnTo>
                      <a:pt x="6713" y="6599"/>
                    </a:lnTo>
                    <a:cubicBezTo>
                      <a:pt x="6776" y="6599"/>
                      <a:pt x="6827" y="6548"/>
                      <a:pt x="6827" y="6485"/>
                    </a:cubicBezTo>
                    <a:cubicBezTo>
                      <a:pt x="6827" y="6422"/>
                      <a:pt x="6776" y="6372"/>
                      <a:pt x="6713" y="6372"/>
                    </a:cubicBezTo>
                    <a:lnTo>
                      <a:pt x="6599" y="6372"/>
                    </a:lnTo>
                    <a:lnTo>
                      <a:pt x="6599" y="6258"/>
                    </a:lnTo>
                    <a:cubicBezTo>
                      <a:pt x="6599" y="6195"/>
                      <a:pt x="6548" y="6144"/>
                      <a:pt x="6485" y="6144"/>
                    </a:cubicBezTo>
                    <a:cubicBezTo>
                      <a:pt x="6422" y="6144"/>
                      <a:pt x="6371" y="6195"/>
                      <a:pt x="6371" y="6258"/>
                    </a:cubicBezTo>
                    <a:lnTo>
                      <a:pt x="6371" y="6372"/>
                    </a:lnTo>
                    <a:lnTo>
                      <a:pt x="6030" y="6372"/>
                    </a:lnTo>
                    <a:lnTo>
                      <a:pt x="6030" y="6258"/>
                    </a:lnTo>
                    <a:cubicBezTo>
                      <a:pt x="6030" y="6195"/>
                      <a:pt x="5979" y="6144"/>
                      <a:pt x="5916" y="6144"/>
                    </a:cubicBezTo>
                    <a:cubicBezTo>
                      <a:pt x="5853" y="6144"/>
                      <a:pt x="5803" y="6195"/>
                      <a:pt x="5803" y="6258"/>
                    </a:cubicBezTo>
                    <a:lnTo>
                      <a:pt x="5803" y="6372"/>
                    </a:lnTo>
                    <a:lnTo>
                      <a:pt x="5461" y="6372"/>
                    </a:lnTo>
                    <a:lnTo>
                      <a:pt x="5461" y="6258"/>
                    </a:lnTo>
                    <a:cubicBezTo>
                      <a:pt x="5461" y="6195"/>
                      <a:pt x="5410" y="6144"/>
                      <a:pt x="5347" y="6144"/>
                    </a:cubicBezTo>
                    <a:cubicBezTo>
                      <a:pt x="5285" y="6144"/>
                      <a:pt x="5234" y="6195"/>
                      <a:pt x="5234" y="6258"/>
                    </a:cubicBezTo>
                    <a:lnTo>
                      <a:pt x="5234" y="6372"/>
                    </a:lnTo>
                    <a:lnTo>
                      <a:pt x="4892" y="6372"/>
                    </a:lnTo>
                    <a:lnTo>
                      <a:pt x="4892" y="6258"/>
                    </a:lnTo>
                    <a:cubicBezTo>
                      <a:pt x="4892" y="6195"/>
                      <a:pt x="4842" y="6144"/>
                      <a:pt x="4779" y="6144"/>
                    </a:cubicBezTo>
                    <a:cubicBezTo>
                      <a:pt x="4716" y="6144"/>
                      <a:pt x="4665" y="6195"/>
                      <a:pt x="4665" y="6258"/>
                    </a:cubicBezTo>
                    <a:lnTo>
                      <a:pt x="4665" y="6372"/>
                    </a:lnTo>
                    <a:lnTo>
                      <a:pt x="4323" y="6372"/>
                    </a:lnTo>
                    <a:lnTo>
                      <a:pt x="4323" y="6258"/>
                    </a:lnTo>
                    <a:cubicBezTo>
                      <a:pt x="4323" y="6195"/>
                      <a:pt x="4273" y="6144"/>
                      <a:pt x="4210" y="6144"/>
                    </a:cubicBezTo>
                    <a:cubicBezTo>
                      <a:pt x="4147" y="6144"/>
                      <a:pt x="4096" y="6195"/>
                      <a:pt x="4096" y="6258"/>
                    </a:cubicBezTo>
                    <a:lnTo>
                      <a:pt x="4096" y="6372"/>
                    </a:lnTo>
                    <a:lnTo>
                      <a:pt x="3755" y="6372"/>
                    </a:lnTo>
                    <a:lnTo>
                      <a:pt x="3755" y="6258"/>
                    </a:lnTo>
                    <a:cubicBezTo>
                      <a:pt x="3755" y="6195"/>
                      <a:pt x="3704" y="6144"/>
                      <a:pt x="3641" y="6144"/>
                    </a:cubicBezTo>
                    <a:cubicBezTo>
                      <a:pt x="3578" y="6144"/>
                      <a:pt x="3527" y="6195"/>
                      <a:pt x="3527" y="6258"/>
                    </a:cubicBezTo>
                    <a:lnTo>
                      <a:pt x="3527" y="6372"/>
                    </a:lnTo>
                    <a:lnTo>
                      <a:pt x="3186" y="6372"/>
                    </a:lnTo>
                    <a:lnTo>
                      <a:pt x="3186" y="6258"/>
                    </a:lnTo>
                    <a:cubicBezTo>
                      <a:pt x="3186" y="6195"/>
                      <a:pt x="3135" y="6144"/>
                      <a:pt x="3072" y="6144"/>
                    </a:cubicBezTo>
                    <a:cubicBezTo>
                      <a:pt x="3009" y="6144"/>
                      <a:pt x="2958" y="6195"/>
                      <a:pt x="2958" y="6258"/>
                    </a:cubicBezTo>
                    <a:lnTo>
                      <a:pt x="2958" y="6372"/>
                    </a:lnTo>
                    <a:lnTo>
                      <a:pt x="2617" y="6372"/>
                    </a:lnTo>
                    <a:lnTo>
                      <a:pt x="2617" y="6258"/>
                    </a:lnTo>
                    <a:cubicBezTo>
                      <a:pt x="2617" y="6195"/>
                      <a:pt x="2566" y="6144"/>
                      <a:pt x="2503" y="6144"/>
                    </a:cubicBezTo>
                    <a:cubicBezTo>
                      <a:pt x="2440" y="6144"/>
                      <a:pt x="2389" y="6195"/>
                      <a:pt x="2389" y="6258"/>
                    </a:cubicBezTo>
                    <a:lnTo>
                      <a:pt x="2389" y="6372"/>
                    </a:lnTo>
                    <a:lnTo>
                      <a:pt x="2048" y="6372"/>
                    </a:lnTo>
                    <a:lnTo>
                      <a:pt x="2048" y="6258"/>
                    </a:lnTo>
                    <a:cubicBezTo>
                      <a:pt x="2048" y="6195"/>
                      <a:pt x="1997" y="6144"/>
                      <a:pt x="1934" y="6144"/>
                    </a:cubicBezTo>
                    <a:cubicBezTo>
                      <a:pt x="1871" y="6144"/>
                      <a:pt x="1820" y="6195"/>
                      <a:pt x="1820" y="6258"/>
                    </a:cubicBezTo>
                    <a:lnTo>
                      <a:pt x="1820" y="6372"/>
                    </a:lnTo>
                    <a:lnTo>
                      <a:pt x="1479" y="6372"/>
                    </a:lnTo>
                    <a:lnTo>
                      <a:pt x="1479" y="6258"/>
                    </a:lnTo>
                    <a:cubicBezTo>
                      <a:pt x="1479" y="6195"/>
                      <a:pt x="1428" y="6144"/>
                      <a:pt x="1365" y="6144"/>
                    </a:cubicBezTo>
                    <a:cubicBezTo>
                      <a:pt x="1302" y="6144"/>
                      <a:pt x="1252" y="6195"/>
                      <a:pt x="1252" y="6258"/>
                    </a:cubicBezTo>
                    <a:lnTo>
                      <a:pt x="1252" y="6372"/>
                    </a:lnTo>
                    <a:lnTo>
                      <a:pt x="910" y="6372"/>
                    </a:lnTo>
                    <a:lnTo>
                      <a:pt x="910" y="6258"/>
                    </a:lnTo>
                    <a:cubicBezTo>
                      <a:pt x="910" y="6195"/>
                      <a:pt x="859" y="6144"/>
                      <a:pt x="796" y="6144"/>
                    </a:cubicBezTo>
                    <a:cubicBezTo>
                      <a:pt x="734" y="6144"/>
                      <a:pt x="683" y="6195"/>
                      <a:pt x="683" y="6258"/>
                    </a:cubicBezTo>
                    <a:lnTo>
                      <a:pt x="683" y="6372"/>
                    </a:lnTo>
                    <a:lnTo>
                      <a:pt x="455" y="6372"/>
                    </a:lnTo>
                    <a:lnTo>
                      <a:pt x="455" y="5234"/>
                    </a:lnTo>
                    <a:lnTo>
                      <a:pt x="1263" y="5234"/>
                    </a:ln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  <p:grpSp>
          <p:nvGrpSpPr>
            <p:cNvPr id="101" name="Group 10"/>
            <p:cNvGrpSpPr/>
            <p:nvPr/>
          </p:nvGrpSpPr>
          <p:grpSpPr>
            <a:xfrm>
              <a:off x="4576320" y="4178160"/>
              <a:ext cx="665280" cy="665280"/>
              <a:chOff x="4576320" y="4178160"/>
              <a:chExt cx="665280" cy="665280"/>
            </a:xfrm>
          </p:grpSpPr>
          <p:sp>
            <p:nvSpPr>
              <p:cNvPr id="102" name="AutoShape 11"/>
              <p:cNvSpPr/>
              <p:nvPr/>
            </p:nvSpPr>
            <p:spPr>
              <a:xfrm>
                <a:off x="4576320" y="4178160"/>
                <a:ext cx="665280" cy="66528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28575">
                <a:solidFill>
                  <a:srgbClr val="4874CB">
                    <a:lumMod val="60000"/>
                    <a:lumMod val="40000"/>
                    <a:alpha val="100000"/>
                  </a:srgbClr>
                </a:solidFill>
                <a:round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03" name="Freeform 12"/>
              <p:cNvSpPr/>
              <p:nvPr/>
            </p:nvSpPr>
            <p:spPr>
              <a:xfrm>
                <a:off x="4756320" y="4363560"/>
                <a:ext cx="305640" cy="294480"/>
              </a:xfrm>
              <a:custGeom>
                <a:gdLst>
                  <a:gd name="textAreaLeft" fmla="*/ 0 w 305640"/>
                  <a:gd name="textAreaRight" fmla="*/ 306000 w 305640"/>
                  <a:gd name="textAreaTop" fmla="*/ 0 h 294480"/>
                  <a:gd name="textAreaBottom" fmla="*/ 294840 h 294480"/>
                </a:gdLst>
                <a:rect l="textAreaLeft" t="textAreaTop" r="textAreaRight" b="textAreaBottom"/>
                <a:pathLst>
                  <a:path w="597921" h="598324">
                    <a:moveTo>
                      <a:pt x="297615" y="96957"/>
                    </a:moveTo>
                    <a:cubicBezTo>
                      <a:pt x="311959" y="96957"/>
                      <a:pt x="323434" y="108416"/>
                      <a:pt x="323434" y="122740"/>
                    </a:cubicBezTo>
                    <a:lnTo>
                      <a:pt x="323434" y="289852"/>
                    </a:lnTo>
                    <a:lnTo>
                      <a:pt x="462572" y="289852"/>
                    </a:lnTo>
                    <a:cubicBezTo>
                      <a:pt x="476438" y="289852"/>
                      <a:pt x="487913" y="301311"/>
                      <a:pt x="487913" y="315157"/>
                    </a:cubicBezTo>
                    <a:cubicBezTo>
                      <a:pt x="487913" y="329004"/>
                      <a:pt x="476438" y="340463"/>
                      <a:pt x="462572" y="340463"/>
                    </a:cubicBezTo>
                    <a:lnTo>
                      <a:pt x="297615" y="340463"/>
                    </a:lnTo>
                    <a:cubicBezTo>
                      <a:pt x="283749" y="340463"/>
                      <a:pt x="272274" y="329004"/>
                      <a:pt x="272274" y="315157"/>
                    </a:cubicBezTo>
                    <a:lnTo>
                      <a:pt x="272274" y="122740"/>
                    </a:lnTo>
                    <a:cubicBezTo>
                      <a:pt x="272274" y="108416"/>
                      <a:pt x="283749" y="96957"/>
                      <a:pt x="297615" y="96957"/>
                    </a:cubicBezTo>
                    <a:close/>
                    <a:moveTo>
                      <a:pt x="298127" y="0"/>
                    </a:moveTo>
                    <a:cubicBezTo>
                      <a:pt x="463564" y="0"/>
                      <a:pt x="597921" y="134181"/>
                      <a:pt x="597921" y="299401"/>
                    </a:cubicBezTo>
                    <a:cubicBezTo>
                      <a:pt x="597921" y="464143"/>
                      <a:pt x="463564" y="598324"/>
                      <a:pt x="298127" y="598324"/>
                    </a:cubicBezTo>
                    <a:cubicBezTo>
                      <a:pt x="188155" y="598324"/>
                      <a:pt x="87268" y="538635"/>
                      <a:pt x="35150" y="442177"/>
                    </a:cubicBezTo>
                    <a:cubicBezTo>
                      <a:pt x="33238" y="438835"/>
                      <a:pt x="32760" y="435492"/>
                      <a:pt x="34194" y="432149"/>
                    </a:cubicBezTo>
                    <a:cubicBezTo>
                      <a:pt x="35150" y="428807"/>
                      <a:pt x="37541" y="425942"/>
                      <a:pt x="40410" y="424509"/>
                    </a:cubicBezTo>
                    <a:lnTo>
                      <a:pt x="74836" y="407796"/>
                    </a:lnTo>
                    <a:cubicBezTo>
                      <a:pt x="81052" y="404931"/>
                      <a:pt x="88702" y="407319"/>
                      <a:pt x="91571" y="413049"/>
                    </a:cubicBezTo>
                    <a:cubicBezTo>
                      <a:pt x="133169" y="488018"/>
                      <a:pt x="212540" y="534815"/>
                      <a:pt x="298127" y="534815"/>
                    </a:cubicBezTo>
                    <a:cubicBezTo>
                      <a:pt x="428181" y="534815"/>
                      <a:pt x="534328" y="429284"/>
                      <a:pt x="534328" y="299401"/>
                    </a:cubicBezTo>
                    <a:cubicBezTo>
                      <a:pt x="534328" y="169517"/>
                      <a:pt x="428181" y="63509"/>
                      <a:pt x="298127" y="63509"/>
                    </a:cubicBezTo>
                    <a:cubicBezTo>
                      <a:pt x="242185" y="63509"/>
                      <a:pt x="187677" y="83565"/>
                      <a:pt x="145123" y="120333"/>
                    </a:cubicBezTo>
                    <a:lnTo>
                      <a:pt x="200587" y="142299"/>
                    </a:lnTo>
                    <a:cubicBezTo>
                      <a:pt x="204890" y="144209"/>
                      <a:pt x="207759" y="148029"/>
                      <a:pt x="208237" y="152327"/>
                    </a:cubicBezTo>
                    <a:cubicBezTo>
                      <a:pt x="208715" y="157102"/>
                      <a:pt x="207281" y="161399"/>
                      <a:pt x="203456" y="164265"/>
                    </a:cubicBezTo>
                    <a:lnTo>
                      <a:pt x="48060" y="285553"/>
                    </a:lnTo>
                    <a:cubicBezTo>
                      <a:pt x="44235" y="288418"/>
                      <a:pt x="39454" y="289373"/>
                      <a:pt x="35150" y="287463"/>
                    </a:cubicBezTo>
                    <a:cubicBezTo>
                      <a:pt x="31325" y="285553"/>
                      <a:pt x="27978" y="281733"/>
                      <a:pt x="27500" y="277435"/>
                    </a:cubicBezTo>
                    <a:lnTo>
                      <a:pt x="246" y="82132"/>
                    </a:lnTo>
                    <a:cubicBezTo>
                      <a:pt x="-710" y="77835"/>
                      <a:pt x="1203" y="73060"/>
                      <a:pt x="4550" y="70194"/>
                    </a:cubicBezTo>
                    <a:cubicBezTo>
                      <a:pt x="8375" y="67807"/>
                      <a:pt x="13156" y="66852"/>
                      <a:pt x="17459" y="68762"/>
                    </a:cubicBezTo>
                    <a:lnTo>
                      <a:pt x="80574" y="94070"/>
                    </a:lnTo>
                    <a:cubicBezTo>
                      <a:pt x="137472" y="33426"/>
                      <a:pt x="214931" y="0"/>
                      <a:pt x="29812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04" name="组合 55"/>
          <p:cNvGrpSpPr/>
          <p:nvPr/>
        </p:nvGrpSpPr>
        <p:grpSpPr>
          <a:xfrm>
            <a:off x="6203160" y="2054880"/>
            <a:ext cx="2476080" cy="2788560"/>
            <a:chOff x="6203160" y="2054880"/>
            <a:chExt cx="2476080" cy="2788560"/>
          </a:xfrm>
        </p:grpSpPr>
        <p:sp>
          <p:nvSpPr>
            <p:cNvPr id="105" name="Picture 3"/>
            <p:cNvSpPr/>
            <p:nvPr/>
          </p:nvSpPr>
          <p:spPr>
            <a:xfrm>
              <a:off x="6203160" y="2054880"/>
              <a:ext cx="2476080" cy="2476080"/>
            </a:xfrm>
            <a:prstGeom prst="ellipse">
              <a:avLst/>
            </a:pr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06" name="Group 7"/>
            <p:cNvGrpSpPr/>
            <p:nvPr/>
          </p:nvGrpSpPr>
          <p:grpSpPr>
            <a:xfrm>
              <a:off x="8002800" y="2107440"/>
              <a:ext cx="665280" cy="665280"/>
              <a:chOff x="8002800" y="2107440"/>
              <a:chExt cx="665280" cy="665280"/>
            </a:xfrm>
          </p:grpSpPr>
          <p:sp>
            <p:nvSpPr>
              <p:cNvPr id="107" name="AutoShape 8"/>
              <p:cNvSpPr/>
              <p:nvPr/>
            </p:nvSpPr>
            <p:spPr>
              <a:xfrm>
                <a:off x="8002800" y="2107440"/>
                <a:ext cx="665280" cy="66528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28575">
                <a:solidFill>
                  <a:srgbClr val="4874CB">
                    <a:lumMod val="60000"/>
                    <a:lumMod val="40000"/>
                    <a:alpha val="100000"/>
                  </a:srgbClr>
                </a:solidFill>
                <a:round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08" name="Freeform 9"/>
              <p:cNvSpPr/>
              <p:nvPr/>
            </p:nvSpPr>
            <p:spPr>
              <a:xfrm>
                <a:off x="8182800" y="2273760"/>
                <a:ext cx="305640" cy="294480"/>
              </a:xfrm>
              <a:custGeom>
                <a:gdLst>
                  <a:gd name="textAreaLeft" fmla="*/ 0 w 305640"/>
                  <a:gd name="textAreaRight" fmla="*/ 306000 w 305640"/>
                  <a:gd name="textAreaTop" fmla="*/ 0 h 294480"/>
                  <a:gd name="textAreaBottom" fmla="*/ 294840 h 294480"/>
                </a:gdLst>
                <a:rect l="textAreaLeft" t="textAreaTop" r="textAreaRight" b="textAreaBottom"/>
                <a:pathLst>
                  <a:path w="6825" h="5912">
                    <a:moveTo>
                      <a:pt x="3413" y="0"/>
                    </a:moveTo>
                    <a:lnTo>
                      <a:pt x="0" y="5912"/>
                    </a:lnTo>
                    <a:lnTo>
                      <a:pt x="6827" y="5912"/>
                    </a:lnTo>
                    <a:lnTo>
                      <a:pt x="3413" y="0"/>
                    </a:lnTo>
                    <a:close/>
                    <a:moveTo>
                      <a:pt x="3413" y="972"/>
                    </a:moveTo>
                    <a:lnTo>
                      <a:pt x="4489" y="2835"/>
                    </a:lnTo>
                    <a:lnTo>
                      <a:pt x="2338" y="2835"/>
                    </a:lnTo>
                    <a:lnTo>
                      <a:pt x="3413" y="972"/>
                    </a:lnTo>
                    <a:close/>
                    <a:moveTo>
                      <a:pt x="842" y="5426"/>
                    </a:moveTo>
                    <a:lnTo>
                      <a:pt x="1917" y="3564"/>
                    </a:lnTo>
                    <a:lnTo>
                      <a:pt x="2993" y="5426"/>
                    </a:lnTo>
                    <a:lnTo>
                      <a:pt x="842" y="5426"/>
                    </a:lnTo>
                    <a:close/>
                    <a:moveTo>
                      <a:pt x="2338" y="3321"/>
                    </a:moveTo>
                    <a:lnTo>
                      <a:pt x="4489" y="3321"/>
                    </a:lnTo>
                    <a:lnTo>
                      <a:pt x="3413" y="5183"/>
                    </a:lnTo>
                    <a:lnTo>
                      <a:pt x="2338" y="3321"/>
                    </a:lnTo>
                    <a:close/>
                    <a:moveTo>
                      <a:pt x="4910" y="3564"/>
                    </a:moveTo>
                    <a:lnTo>
                      <a:pt x="5985" y="5426"/>
                    </a:lnTo>
                    <a:lnTo>
                      <a:pt x="3834" y="5426"/>
                    </a:lnTo>
                    <a:lnTo>
                      <a:pt x="4910" y="3564"/>
                    </a:ln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  <p:grpSp>
          <p:nvGrpSpPr>
            <p:cNvPr id="109" name="Group 13"/>
            <p:cNvGrpSpPr/>
            <p:nvPr/>
          </p:nvGrpSpPr>
          <p:grpSpPr>
            <a:xfrm>
              <a:off x="7103160" y="4178160"/>
              <a:ext cx="665280" cy="665280"/>
              <a:chOff x="7103160" y="4178160"/>
              <a:chExt cx="665280" cy="665280"/>
            </a:xfrm>
          </p:grpSpPr>
          <p:sp>
            <p:nvSpPr>
              <p:cNvPr id="110" name="AutoShape 14"/>
              <p:cNvSpPr/>
              <p:nvPr/>
            </p:nvSpPr>
            <p:spPr>
              <a:xfrm>
                <a:off x="7103160" y="4178160"/>
                <a:ext cx="665280" cy="665280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  <a:ln w="28575">
                <a:solidFill>
                  <a:srgbClr val="4874CB">
                    <a:lumMod val="60000"/>
                    <a:lumMod val="40000"/>
                    <a:alpha val="100000"/>
                  </a:srgbClr>
                </a:solidFill>
                <a:round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1" name="Freeform 15"/>
              <p:cNvSpPr/>
              <p:nvPr/>
            </p:nvSpPr>
            <p:spPr>
              <a:xfrm>
                <a:off x="7297200" y="4363560"/>
                <a:ext cx="305640" cy="294480"/>
              </a:xfrm>
              <a:custGeom>
                <a:gdLst>
                  <a:gd name="textAreaLeft" fmla="*/ 0 w 305640"/>
                  <a:gd name="textAreaRight" fmla="*/ 306000 w 305640"/>
                  <a:gd name="textAreaTop" fmla="*/ 0 h 294480"/>
                  <a:gd name="textAreaBottom" fmla="*/ 294840 h 294480"/>
                </a:gdLst>
                <a:rect l="textAreaLeft" t="textAreaTop" r="textAreaRight" b="textAreaBottom"/>
                <a:pathLst>
                  <a:path w="582235" h="606722">
                    <a:moveTo>
                      <a:pt x="0" y="404481"/>
                    </a:moveTo>
                    <a:lnTo>
                      <a:pt x="101261" y="404481"/>
                    </a:lnTo>
                    <a:lnTo>
                      <a:pt x="101261" y="606722"/>
                    </a:lnTo>
                    <a:lnTo>
                      <a:pt x="0" y="606722"/>
                    </a:lnTo>
                    <a:close/>
                    <a:moveTo>
                      <a:pt x="151927" y="328623"/>
                    </a:moveTo>
                    <a:lnTo>
                      <a:pt x="253188" y="328623"/>
                    </a:lnTo>
                    <a:lnTo>
                      <a:pt x="253188" y="606722"/>
                    </a:lnTo>
                    <a:lnTo>
                      <a:pt x="151927" y="606722"/>
                    </a:lnTo>
                    <a:close/>
                    <a:moveTo>
                      <a:pt x="303855" y="252766"/>
                    </a:moveTo>
                    <a:lnTo>
                      <a:pt x="405046" y="252766"/>
                    </a:lnTo>
                    <a:lnTo>
                      <a:pt x="405046" y="606722"/>
                    </a:lnTo>
                    <a:lnTo>
                      <a:pt x="303855" y="606722"/>
                    </a:lnTo>
                    <a:close/>
                    <a:moveTo>
                      <a:pt x="455711" y="202241"/>
                    </a:moveTo>
                    <a:lnTo>
                      <a:pt x="556972" y="202241"/>
                    </a:lnTo>
                    <a:lnTo>
                      <a:pt x="556972" y="606722"/>
                    </a:lnTo>
                    <a:lnTo>
                      <a:pt x="455711" y="606722"/>
                    </a:lnTo>
                    <a:close/>
                    <a:moveTo>
                      <a:pt x="455697" y="0"/>
                    </a:moveTo>
                    <a:lnTo>
                      <a:pt x="556785" y="0"/>
                    </a:lnTo>
                    <a:lnTo>
                      <a:pt x="556874" y="0"/>
                    </a:lnTo>
                    <a:lnTo>
                      <a:pt x="556963" y="0"/>
                    </a:lnTo>
                    <a:cubicBezTo>
                      <a:pt x="557230" y="0"/>
                      <a:pt x="557408" y="0"/>
                      <a:pt x="557675" y="0"/>
                    </a:cubicBezTo>
                    <a:cubicBezTo>
                      <a:pt x="558298" y="89"/>
                      <a:pt x="558832" y="89"/>
                      <a:pt x="559366" y="89"/>
                    </a:cubicBezTo>
                    <a:cubicBezTo>
                      <a:pt x="559811" y="178"/>
                      <a:pt x="560256" y="267"/>
                      <a:pt x="560611" y="267"/>
                    </a:cubicBezTo>
                    <a:cubicBezTo>
                      <a:pt x="561056" y="356"/>
                      <a:pt x="561412" y="444"/>
                      <a:pt x="561857" y="444"/>
                    </a:cubicBezTo>
                    <a:cubicBezTo>
                      <a:pt x="562302" y="533"/>
                      <a:pt x="562747" y="711"/>
                      <a:pt x="563192" y="800"/>
                    </a:cubicBezTo>
                    <a:cubicBezTo>
                      <a:pt x="563548" y="889"/>
                      <a:pt x="563904" y="978"/>
                      <a:pt x="564171" y="1067"/>
                    </a:cubicBezTo>
                    <a:cubicBezTo>
                      <a:pt x="564616" y="1156"/>
                      <a:pt x="565061" y="1333"/>
                      <a:pt x="565506" y="1511"/>
                    </a:cubicBezTo>
                    <a:cubicBezTo>
                      <a:pt x="565862" y="1600"/>
                      <a:pt x="566218" y="1778"/>
                      <a:pt x="566574" y="1867"/>
                    </a:cubicBezTo>
                    <a:cubicBezTo>
                      <a:pt x="566929" y="2044"/>
                      <a:pt x="567285" y="2222"/>
                      <a:pt x="567730" y="2400"/>
                    </a:cubicBezTo>
                    <a:cubicBezTo>
                      <a:pt x="568086" y="2578"/>
                      <a:pt x="568442" y="2755"/>
                      <a:pt x="568798" y="2933"/>
                    </a:cubicBezTo>
                    <a:cubicBezTo>
                      <a:pt x="569154" y="3111"/>
                      <a:pt x="569421" y="3289"/>
                      <a:pt x="569777" y="3467"/>
                    </a:cubicBezTo>
                    <a:cubicBezTo>
                      <a:pt x="570133" y="3733"/>
                      <a:pt x="570578" y="4000"/>
                      <a:pt x="570934" y="4178"/>
                    </a:cubicBezTo>
                    <a:cubicBezTo>
                      <a:pt x="571201" y="4444"/>
                      <a:pt x="571557" y="4622"/>
                      <a:pt x="571824" y="4800"/>
                    </a:cubicBezTo>
                    <a:cubicBezTo>
                      <a:pt x="572180" y="5155"/>
                      <a:pt x="572536" y="5422"/>
                      <a:pt x="572891" y="5689"/>
                    </a:cubicBezTo>
                    <a:cubicBezTo>
                      <a:pt x="573247" y="5955"/>
                      <a:pt x="573514" y="6222"/>
                      <a:pt x="573781" y="6489"/>
                    </a:cubicBezTo>
                    <a:cubicBezTo>
                      <a:pt x="574137" y="6755"/>
                      <a:pt x="574493" y="7022"/>
                      <a:pt x="574760" y="7289"/>
                    </a:cubicBezTo>
                    <a:cubicBezTo>
                      <a:pt x="575205" y="7733"/>
                      <a:pt x="575561" y="8178"/>
                      <a:pt x="575917" y="8533"/>
                    </a:cubicBezTo>
                    <a:cubicBezTo>
                      <a:pt x="576095" y="8711"/>
                      <a:pt x="576273" y="8889"/>
                      <a:pt x="576451" y="9066"/>
                    </a:cubicBezTo>
                    <a:cubicBezTo>
                      <a:pt x="576451" y="9155"/>
                      <a:pt x="576451" y="9155"/>
                      <a:pt x="576451" y="9155"/>
                    </a:cubicBezTo>
                    <a:cubicBezTo>
                      <a:pt x="576985" y="9777"/>
                      <a:pt x="577519" y="10489"/>
                      <a:pt x="577964" y="11200"/>
                    </a:cubicBezTo>
                    <a:cubicBezTo>
                      <a:pt x="577964" y="11200"/>
                      <a:pt x="578053" y="11289"/>
                      <a:pt x="578053" y="11289"/>
                    </a:cubicBezTo>
                    <a:cubicBezTo>
                      <a:pt x="578498" y="12000"/>
                      <a:pt x="578854" y="12622"/>
                      <a:pt x="579209" y="13244"/>
                    </a:cubicBezTo>
                    <a:cubicBezTo>
                      <a:pt x="579387" y="13600"/>
                      <a:pt x="579565" y="13955"/>
                      <a:pt x="579743" y="14222"/>
                    </a:cubicBezTo>
                    <a:cubicBezTo>
                      <a:pt x="579921" y="14666"/>
                      <a:pt x="580099" y="15111"/>
                      <a:pt x="580277" y="15555"/>
                    </a:cubicBezTo>
                    <a:cubicBezTo>
                      <a:pt x="580455" y="15911"/>
                      <a:pt x="580633" y="16266"/>
                      <a:pt x="580722" y="16711"/>
                    </a:cubicBezTo>
                    <a:cubicBezTo>
                      <a:pt x="580900" y="17066"/>
                      <a:pt x="581078" y="17422"/>
                      <a:pt x="581167" y="17866"/>
                    </a:cubicBezTo>
                    <a:cubicBezTo>
                      <a:pt x="581256" y="18311"/>
                      <a:pt x="581434" y="18755"/>
                      <a:pt x="581523" y="19199"/>
                    </a:cubicBezTo>
                    <a:cubicBezTo>
                      <a:pt x="581612" y="19555"/>
                      <a:pt x="581701" y="19910"/>
                      <a:pt x="581790" y="20266"/>
                    </a:cubicBezTo>
                    <a:cubicBezTo>
                      <a:pt x="581879" y="20977"/>
                      <a:pt x="582057" y="21777"/>
                      <a:pt x="582146" y="22488"/>
                    </a:cubicBezTo>
                    <a:cubicBezTo>
                      <a:pt x="582146" y="22577"/>
                      <a:pt x="582146" y="22666"/>
                      <a:pt x="582146" y="22666"/>
                    </a:cubicBezTo>
                    <a:cubicBezTo>
                      <a:pt x="582235" y="23555"/>
                      <a:pt x="582235" y="24355"/>
                      <a:pt x="582235" y="25244"/>
                    </a:cubicBezTo>
                    <a:lnTo>
                      <a:pt x="582235" y="126396"/>
                    </a:lnTo>
                    <a:cubicBezTo>
                      <a:pt x="582235" y="140351"/>
                      <a:pt x="570934" y="151728"/>
                      <a:pt x="556963" y="151728"/>
                    </a:cubicBezTo>
                    <a:cubicBezTo>
                      <a:pt x="542992" y="151728"/>
                      <a:pt x="531691" y="140351"/>
                      <a:pt x="531691" y="126396"/>
                    </a:cubicBezTo>
                    <a:lnTo>
                      <a:pt x="531691" y="79286"/>
                    </a:lnTo>
                    <a:lnTo>
                      <a:pt x="421260" y="171106"/>
                    </a:lnTo>
                    <a:cubicBezTo>
                      <a:pt x="410582" y="180083"/>
                      <a:pt x="394564" y="178572"/>
                      <a:pt x="385666" y="167906"/>
                    </a:cubicBezTo>
                    <a:cubicBezTo>
                      <a:pt x="376678" y="157150"/>
                      <a:pt x="378191" y="141240"/>
                      <a:pt x="388869" y="132262"/>
                    </a:cubicBezTo>
                    <a:lnTo>
                      <a:pt x="487020" y="50576"/>
                    </a:lnTo>
                    <a:lnTo>
                      <a:pt x="455697" y="50576"/>
                    </a:lnTo>
                    <a:cubicBezTo>
                      <a:pt x="441727" y="50576"/>
                      <a:pt x="430425" y="39288"/>
                      <a:pt x="430425" y="25244"/>
                    </a:cubicBezTo>
                    <a:cubicBezTo>
                      <a:pt x="430425" y="11289"/>
                      <a:pt x="441727" y="0"/>
                      <a:pt x="45569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12" name="Group 20"/>
          <p:cNvGrpSpPr/>
          <p:nvPr/>
        </p:nvGrpSpPr>
        <p:grpSpPr>
          <a:xfrm>
            <a:off x="455040" y="331200"/>
            <a:ext cx="515160" cy="439200"/>
            <a:chOff x="455040" y="331200"/>
            <a:chExt cx="515160" cy="439200"/>
          </a:xfrm>
        </p:grpSpPr>
        <p:sp>
          <p:nvSpPr>
            <p:cNvPr id="113" name="AutoShape 21"/>
            <p:cNvSpPr/>
            <p:nvPr/>
          </p:nvSpPr>
          <p:spPr>
            <a:xfrm>
              <a:off x="455040" y="331200"/>
              <a:ext cx="83880" cy="8388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AutoShape 22"/>
            <p:cNvSpPr/>
            <p:nvPr/>
          </p:nvSpPr>
          <p:spPr>
            <a:xfrm>
              <a:off x="574920" y="337680"/>
              <a:ext cx="77760" cy="7776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AutoShape 23"/>
            <p:cNvSpPr/>
            <p:nvPr/>
          </p:nvSpPr>
          <p:spPr>
            <a:xfrm>
              <a:off x="689040" y="339480"/>
              <a:ext cx="74520" cy="7452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6" name="AutoShape 24"/>
            <p:cNvSpPr/>
            <p:nvPr/>
          </p:nvSpPr>
          <p:spPr>
            <a:xfrm>
              <a:off x="799920" y="348480"/>
              <a:ext cx="68760" cy="6876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25"/>
            <p:cNvSpPr/>
            <p:nvPr/>
          </p:nvSpPr>
          <p:spPr>
            <a:xfrm>
              <a:off x="905040" y="344160"/>
              <a:ext cx="65160" cy="6516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26"/>
            <p:cNvSpPr/>
            <p:nvPr/>
          </p:nvSpPr>
          <p:spPr>
            <a:xfrm>
              <a:off x="455040" y="448920"/>
              <a:ext cx="83880" cy="8388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27"/>
            <p:cNvSpPr/>
            <p:nvPr/>
          </p:nvSpPr>
          <p:spPr>
            <a:xfrm>
              <a:off x="574920" y="455400"/>
              <a:ext cx="77760" cy="7776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28"/>
            <p:cNvSpPr/>
            <p:nvPr/>
          </p:nvSpPr>
          <p:spPr>
            <a:xfrm>
              <a:off x="689040" y="457200"/>
              <a:ext cx="74520" cy="7452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AutoShape 29"/>
            <p:cNvSpPr/>
            <p:nvPr/>
          </p:nvSpPr>
          <p:spPr>
            <a:xfrm>
              <a:off x="799920" y="466200"/>
              <a:ext cx="68760" cy="6876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30"/>
            <p:cNvSpPr/>
            <p:nvPr/>
          </p:nvSpPr>
          <p:spPr>
            <a:xfrm>
              <a:off x="905040" y="462240"/>
              <a:ext cx="65160" cy="6516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3" name="AutoShape 31"/>
            <p:cNvSpPr/>
            <p:nvPr/>
          </p:nvSpPr>
          <p:spPr>
            <a:xfrm>
              <a:off x="455040" y="566640"/>
              <a:ext cx="83880" cy="8388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4" name="AutoShape 32"/>
            <p:cNvSpPr/>
            <p:nvPr/>
          </p:nvSpPr>
          <p:spPr>
            <a:xfrm>
              <a:off x="574920" y="573120"/>
              <a:ext cx="77760" cy="7776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33"/>
            <p:cNvSpPr/>
            <p:nvPr/>
          </p:nvSpPr>
          <p:spPr>
            <a:xfrm>
              <a:off x="689040" y="574920"/>
              <a:ext cx="74520" cy="7452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34"/>
            <p:cNvSpPr/>
            <p:nvPr/>
          </p:nvSpPr>
          <p:spPr>
            <a:xfrm>
              <a:off x="799920" y="583920"/>
              <a:ext cx="68760" cy="6876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35"/>
            <p:cNvSpPr/>
            <p:nvPr/>
          </p:nvSpPr>
          <p:spPr>
            <a:xfrm>
              <a:off x="905040" y="579960"/>
              <a:ext cx="65160" cy="6516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36"/>
            <p:cNvSpPr/>
            <p:nvPr/>
          </p:nvSpPr>
          <p:spPr>
            <a:xfrm>
              <a:off x="455040" y="684360"/>
              <a:ext cx="83880" cy="8388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37"/>
            <p:cNvSpPr/>
            <p:nvPr/>
          </p:nvSpPr>
          <p:spPr>
            <a:xfrm>
              <a:off x="574920" y="691200"/>
              <a:ext cx="77760" cy="7776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38"/>
            <p:cNvSpPr/>
            <p:nvPr/>
          </p:nvSpPr>
          <p:spPr>
            <a:xfrm>
              <a:off x="689040" y="692640"/>
              <a:ext cx="74520" cy="7452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39"/>
            <p:cNvSpPr/>
            <p:nvPr/>
          </p:nvSpPr>
          <p:spPr>
            <a:xfrm>
              <a:off x="799920" y="701640"/>
              <a:ext cx="68760" cy="6876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40"/>
            <p:cNvSpPr/>
            <p:nvPr/>
          </p:nvSpPr>
          <p:spPr>
            <a:xfrm>
              <a:off x="905040" y="697680"/>
              <a:ext cx="65160" cy="6516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https://d.book118.com/866200025143010103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冬季取暖的安全知识</vt:lpstr>
      <vt:lpstr>目录</vt:lpstr>
      <vt:lpstr>第一章 冬季取暖的重要性</vt:lpstr>
      <vt:lpstr> </vt:lpstr>
      <vt:lpstr>冬季取暖的方式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2024-09-28T23:28:18.586</cp:lastPrinted>
  <dcterms:created xsi:type="dcterms:W3CDTF">2024-09-28T15:28:18Z</dcterms:created>
  <dcterms:modified xsi:type="dcterms:W3CDTF">2024-09-28T15:28:20Z</dcterms:modified>
</cp:coreProperties>
</file>