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649C5-3656-47C1-8D22-F8D481BAB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9F0D7-3031-4A16-837F-D8C634803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DAB1B-69A9-49C5-AA5F-35425D404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A4E34-98B6-4F96-B956-82CE68D85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34327-979A-46CA-A86D-C54FF72D6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2189FB-518A-44D1-94A5-D636BF834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CC2243-4546-451B-8112-49AC8A284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FCA16-1AEA-49DD-A05F-C1F27F2B5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5B869-341C-451F-A50C-388B35B2A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31BD1-A870-45B8-A4B6-61993E4F7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B91E8-DB81-4951-978B-0A7B43697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00145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新生儿吐奶呛奶溢奶护理查房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新生儿吐奶呛奶溢奶的成因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新生儿吐奶呛奶溢奶的护理方法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新生儿吐奶呛奶溢奶的预防措施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新生儿吐奶呛奶溢奶的并发症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新生儿吐奶呛奶溢奶护理查房总结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新生儿吐奶呛奶溢奶的成因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新生儿胃部呈水平位，容量小，连接食管的贲门较宽，容易引起食物反流，导致吐奶。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胃部发育不全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31" r="703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肠道功能不成熟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喉部发育不全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新生儿的肠道功能尚未完全发育，肠道蠕动不规律，容易引起食物在肠道内滞留，导致吐奶。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新生儿喉部较短，吞咽功能不协调，容易在吞咽过程中发生呛奶。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喂奶过急会使新生儿吞咽过多空气，导致溢奶或吐奶。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喂奶过急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喂奶姿势不正确会使新生儿吸入空气，增加吐奶的可能性。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喂奶姿势不当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过度喂养会使新生儿胃部过满，增加吐奶的风险。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过度喂养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新生儿感染性疾病如肺炎、肠胃炎等，可能导致吐奶、呛奶等症状。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479" r="1547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新生儿肠道疾病如肠梗阻、肠套叠等，也可能引起吐奶、溢奶等症状。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新生儿其他疾病如先天性心脏病、食管闭锁等，也可能导致吐奶、呛奶等症状。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新生儿吐奶呛奶溢奶的护理方法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504" b="215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调整喂养方式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适量喂养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每次喂奶量不宜过多，应根据新生儿的实际需求进行调整，避免过度饱食。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调整喂奶姿势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喂奶时应将新生儿抱在怀里，保持头高脚低位，避免平躺喂奶，以减少吐奶的风险。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控制喂奶速度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喂奶时应控制奶流量，避免过快导致新生儿呛奶。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活动体位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新生儿清醒时，可以在家长的监护下适当进行活动，但应避免剧烈运动和过度摇晃。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睡眠体位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睡觉时应将新生儿置于侧卧或俯卧位，避免平躺时吐奶导致呛咳。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每次喂奶后应将新生儿竖直抱起，轻拍背部帮助排出胃内空气，减少吐奶和溢奶的发生。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保持新生儿体位舒适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注意观察新生儿吐奶的频率、量、颜色等，以及是否有伴随症状如哭闹、发热等。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观察吐奶情况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如新生儿出现呛奶，应立即停止喂奶并观察其呼吸状况，如出现呼吸困难或窒息应及时就医。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观察呛奶情况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溢奶通常是生理现象，但如溢奶频繁或量大，应注意是否存在胃食管反流等问题。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观察溢奶情况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观察新生儿状况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新生儿吐奶呛奶溢奶的预防措施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https://d.book118.com/866200145011010051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2024-09-16T16:53:47.712</cp:lastPrinted>
  <dcterms:created xsi:type="dcterms:W3CDTF">2024-09-16T08:53:47Z</dcterms:created>
  <dcterms:modified xsi:type="dcterms:W3CDTF">2024-09-16T08:53:49Z</dcterms:modified>
</cp:coreProperties>
</file>