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42F2C-6782-42C9-8104-68CC45052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40820-D179-4F96-BF4F-32F7CA164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CE754-D8CF-4B80-BB74-84F95281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FC9E9-433E-4364-9B6D-49779695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1EEB95-117F-46F6-86AC-56B6CA19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A028A-6F13-4E0E-8043-908F0755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F2F00-71E1-493F-929D-FE366BC5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6AAF2-EEC2-4625-BA7C-A9DE8C0E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9B8B7-392F-4A37-8ECC-B4DF80E7C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A4877-C323-4A1F-80D3-C98E35CDB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FF9DC-C420-410E-B3F9-09749E66D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5.jpeg" /><Relationship Id="rId4" Type="http://schemas.openxmlformats.org/officeDocument/2006/relationships/image" Target="../media/image2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00202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操作规范和验收标准的培训资源与工具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培训资源整合与开发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工具选择与使用技巧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操作规范培训实施与管理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验收标准培训实施与管理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操作规范是指在特定行业或领域中，为确保操作过程的安全、高效和合规而制定的一系列标准、规则和程序。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操作规范对于保障生产安全、提高产品质量、提升工作效率以及维护企业形象具有重要意义。通过遵循操作规范，可以降低事故风险，减少浪费和损失，同时也有助于培养员工良好的工作习惯。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根据不同的行业和领域，操作规范可分为生产安全规范、设备操作规程、工艺流程规范、实验室操作规范等。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操作规范通常包括操作前准备、操作步骤、注意事项、异常情况处理、安全防护措施等方面。具体内容包括但不限于设备检查、工具使用、材料处理、操作步骤说明、安全警示标识等。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国家层面和行业层面均制定了相应的法规来规范操作行为，如《安全生产法》、《劳动法》等。这些法规对于保障员工权益、确保生产安全具有重要意义。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法规外，各行业和领域也制定了相应的操作标准，如ISO质量管理体系标准、行业技术标准等。这些标准为企业制定具体的操作规范提供了参考和依据。遵循这些标准有助于提升企业的整体运营水平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验收标准是指在项目、产品或服务完成后，用于评估其是否满足合同、规范或设计要求的一系列准则和指标。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确保项目、产品或服务的质量，降低风险，促进持续改进，提高客户满意度。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根据应用领域和评估对象的不同，验收标准可分为工程验收标准、产品验收标准、服务验收标准等。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验收标准通常包括性能指标、安全指标、可靠性指标、环保指标、经济指标等。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验收标准分类与内容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国家和行业相关标准对项目、产品或服务的验收提供了具体的技术要求和评估方法，如《建筑工程施工质量验收统一标准》、《产品质量法》等。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国家相关法律法规对项目、产品或服务的验收有明确规定，如《建筑法》、《合同法》等。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针对验收标准的培训教材，包括理论知识、案例分析、实践操作等。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模拟软件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专家讲座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通过视频形式，详细讲解验收标准的实际应用和操作方法。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提供系统化的在线课程，涵盖验收标准的基本概念、分类、内容等方面。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模拟实际项目、产品或服务的验收过程，帮助学员熟悉和掌握验收标准的具体应用。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邀请行业专家进行讲座，分享实际经验和案例，提高学员对验收标准的理解和认识。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培训资源整合与开发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明确培训要达到的效果，如提高员工操作技能、增强安全意识等。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针对不同岗位，分析员工需要掌握的操作规范和验收标准。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通过考试、面试等方式，评估员工的现有技能和知识水平。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利用企业内部的技术、人才和经验资源，进行培训课程的开发和讲授。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与行业协会、专业机构等合作，引进外部的培训师、课程和资源。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外部资源引进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利用互联网上的公开课、在线课程等资源，进行远程培训和学习。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培训资源整合策略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培训资源开发方法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根据培训需求，开发相应的培训课程，包括教材、课件、案例等。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通过模拟真实的工作场景，让员工进行实践操作和演练。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邀请企业内部经验丰富的员工或外部专家，进行经验分享和交流。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建立在线学习平台，提供多样化的学习资源，如视频教程、在线测试等。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课程开发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实训模拟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在线学习平台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https://d.book118.com/866200202114010042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2024-09-09T21:59:43.690</cp:lastPrinted>
  <dcterms:created xsi:type="dcterms:W3CDTF">2024-09-09T13:59:43Z</dcterms:created>
  <dcterms:modified xsi:type="dcterms:W3CDTF">2024-09-09T13:59:46Z</dcterms:modified>
</cp:coreProperties>
</file>