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91073-1BBA-45A7-A535-DAAE9E742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FBD9C-7780-476B-A258-729D429C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72A33-C120-4A18-AC37-50C424E9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8B794-3C31-4E84-B82D-07B4E982E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690573-34CD-4837-A120-2E4361A9C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F083C-D4FE-4560-B53B-109F89E51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58D829-3E6C-42C5-8AC4-0190DF5F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9C11E-726D-4742-AC27-841E23B26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36B93-4EB2-4B27-8069-D19B57710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D1940-82A6-474C-8C43-3B22589CE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3849A-224E-4864-9136-F74DBBBC6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012252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院节能减排部年计划书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节能减排现状分析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年度节能减排目标设定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重点任务与措施安排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监督检查与考核评价机制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宣传推广与社会影响评估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节能减排是应对全球气候变化、减轻温室效应的关键措施。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节能减排有利于资源的高效利用和生态环境的保护，推动经济社会可持续发展。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节能减排可以降低能耗和排放成本，提高企业和社会的经济效益。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节能减排重要性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92" r="21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对全院节能减排工作进行监督、检查和考核，确保各项节能减排措施落到实处。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制定节能减排政策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负责制定和执行节能减排相关政策，推动全院节能减排工作。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组织开展节能减排宣传教育活动，提高全院师生员工的节能减排意识。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部门职责与目标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根据国家及地方政府相关节能减排法律法规要求，制定年度计划。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结合学院发展规划和实际情况，制定年度节能减排目标。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学院发展规划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总结前期节能减排工作成果和经验，针对存在问题提出改进措施。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前期工作基础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年度计划制定背景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节能减排现状分析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统计全院各类能源消耗总量，如电、天然气、水等。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总能源消耗量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分析各类能源在总消耗量中的占比，评估能源使用合理性。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能源消耗结构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对比历年能源消耗数据，预测未来能源消耗趋势。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能源消耗趋势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能源消耗情况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统计全院废气排放总量，如二氧化碳、氮氧化物等。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458" b="16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废气排放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统计全院废水排放总量，如生活污水、实验废水等。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废水排放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统计全院固体废弃物产生量，如生活垃圾、实验废渣等。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固体废弃物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排放物种类与数量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技术水平落后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节能减排技术水平相对落后，导致能源利用效率低下。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意识不强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全院师生节能减排意识薄弱，浪费现象严重。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节能减排管理制度存在缺陷，执行力度不够。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年度节能减排目标设定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国家政策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依据国家节能减排政策，结合本院实际情况，制定年度节能减排目标。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参考同行业节能减排标准，确保目标设定具有行业竞争力。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历史数据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根据本院历史节能减排数据，分析节能减排潜力，设定年度目标。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能源消耗降低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相比去年，全院碳排放减少12%。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碳排放减少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水资源节约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相比去年，全院水资源消耗降低8%。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相比去年，全院能源消耗降低10%。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具体目标数值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技术改造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创新研发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目标实现路径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337" r="1533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投入专项资金，对高耗能、高排放设备进行技术改造和升级。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开展节能减排宣传教育活动，提高全院员工节能减排意识。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完善节能减排管理制度，强化监督检查，确保各项措施落到实处。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鼓励和支持节能减排技术创新和研发，提高能源利用效率。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重点任务与措施安排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https://d.book118.com/866201225214010031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2024-08-30T14:07:55.629</cp:lastPrinted>
  <dcterms:created xsi:type="dcterms:W3CDTF">2024-08-30T06:07:55Z</dcterms:created>
  <dcterms:modified xsi:type="dcterms:W3CDTF">2024-08-30T06:07:57Z</dcterms:modified>
</cp:coreProperties>
</file>