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FCBD8-0022-4333-8278-09870101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87707-1A8F-4886-9998-EA9DF654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EB3AB-F4D7-4003-8F7C-6CC26104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0338E-6935-4F7D-9B6D-2BC33E5C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1927B0-C9E8-472F-9964-AECFF1CE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9E6CD-9082-4CF7-8ED2-C0F93CD8D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0B506-3AF0-4EE3-97F7-35104314F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62FD9-DDDD-4F66-893B-CF821E7F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09074-713D-4ADA-9507-03C79BEB8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064F7-5158-4EFF-982D-AC164BC2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06928-7887-4008-8628-4C0B0FD9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0302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个人防护要求提升安全素养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提升安全素养的途径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个人防护用品的选择与使用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安全事故应急处理与自救互救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随着社会的不断发展，安全问题日益突出，提升个人安全素养成为一项迫切需求。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提升安全素养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个人面临着越来越多的安全风险和挑战，如网络安全、交通安全、人身安全等，需要具备足够的安全意识和技能来应对。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个人防护是保护个人安全的第一道防线，能够有效地减少事故和伤害的发生。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通过个人防护，个人可以更好地应对各种突发情况和危险事件，保障自身和他人的安全。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个人防护不仅是一种行为，更是一种安全意识的体现。通过个人防护的实践，可以逐渐培养个人的安全意识，形成安全习惯。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个人防护基本要求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自觉遵守各项安全规定，不违反安全禁令，不从事危险作业。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严格遵守企业、单位的安全规章制度，如安全操作规程、安全管理制度等。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认真听取安全教育培训，增强安全意识，提高安全防范能力。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认真检查个人防护用品是否完好有效，不使用破损或失效的防护用品。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按照规定正确佩戴和使用个人防护用品，确保防护用品发挥应有的保护作用。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0241" b="1024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266" b="2026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根据作业环境和危害因素，正确选用个人防护用品，如安全帽、安全带、防护服、劳保鞋等。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正确使用个人防护用品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掌握本岗位的安全操作技能，熟悉作业过程中的危险因素和防范措施。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了解常见的危险源和安全隐患，具备基本的危险识别和应对能力。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掌握基本的应急救援技能，如止血、包扎、心肺复苏等，能够在紧急情况下进行自救和互救。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掌握基本安全技能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提升安全素养的途径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通过参加安全培训课程、阅读安全相关书籍和资料，了解各种安全风险和防护措施。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学习如何应对突发事件和危险情况，如火灾逃生、急救技能等。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时刻保持对安全的警觉性，认识到安全是每个人的责任。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积极参与单位或社区组织的应急演练，提高应对突发事件的能力。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参加应急演练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分享安全经验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在生产、生活等各个领域，严格遵守各项安全规定和操作规程。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与同事、朋友和家人分享自己的安全经验和知识，共同提高安全素养。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参与安全实践活动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关注安全新闻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通过阅读报纸、观看电视、收听广播等途径，及时了解最新的安全信息和事件。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使用安全软件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安装和使用防病毒软件、防火墙等安全软件，保护个人设备和信息安全。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参与安全社区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加入安全相关的社区或论坛，与其他人交流安全经验和技巧，共同提高安全意识。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关注安全信息动态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https://d.book118.com/866203024021010042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2024-09-09T09:16:24.674</cp:lastPrinted>
  <dcterms:created xsi:type="dcterms:W3CDTF">2024-09-09T01:16:24Z</dcterms:created>
  <dcterms:modified xsi:type="dcterms:W3CDTF">2024-09-09T01:16:26Z</dcterms:modified>
</cp:coreProperties>
</file>