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C6AC8-6406-4E26-B88F-41E9BD48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A96A2-D417-49D7-B739-12369F68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1700A-4647-488C-9442-41E349035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C07C3-DDEE-400F-8A8E-91F52D44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216EC-75F9-4D66-8BD4-AF0069CA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405807-9050-4037-A640-53D7C286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AACFB-C7F6-4A87-9F3F-ADB991C6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5763C-894F-441D-8491-BE05CF7B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9F98B-9417-429E-9A7A-8FD0DB58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C0258-A15A-4DAC-A7A6-23A62CF5C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E09B8-91FC-40E1-BC64-E8B65436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04055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输尿管结石护理PPT\n## 1.输尿管结石概述及病因\n### 1.1输尿管结石的定义与分类\n### 1.2输尿管结石的发病原因\n### 1.3输尿管结石的流行病学特点\n## 2.输尿管结石的临床表现与诊断\n### 2.1输尿管结石的常见症状\n### 2.2输尿管结石的诊断方法\n### 2.3输尿管结石的影像学检查\n## 3.输尿管结石的治疗方法\n### 3.1保守治疗与药物治疗\n### 3.2体外冲击波碎石术\n### 3.3输尿管镜碎石术与经皮肾镜碎石术\n## 4.输尿管结石的护理措施\n### 4.1疼痛护理与心理护理\n### 4.2饮食指导与生活方式调整\n### 4.3术后并发症的观察与护理\n## 5.输尿管结石的预防策略\n### 5.1水分摄入与饮食平衡\n### 5.2规律运动与体重管理\n### 5.3定期体检与早期发现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输尿管结石护理PPT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输尿管结石概述及病因</a:t>
            </a:r>
            <a:endParaRPr/>
          </a:p>
        </p:txBody>
      </p:sp>
      <p:sp>
        <p:nvSpPr>
          <p:cNvPr id="7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定义：输尿管结石是指结石位于输尿管内，导致尿液排泄受阻的疾病。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输尿管位于肾脏与膀胱之间，负责将尿液从肾脏输送至膀胱。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石膏是由于尿液中的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矿物质结晶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聚集而成。</a:t>
                </a:r>
                <a:endParaRPr/>
              </a:p>
            </p:txBody>
          </p:sp>
        </p:grpSp>
        <p:grpSp>
          <p:nvGrpSpPr>
            <p:cNvPr id="1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分类：输尿管结石可分为原发性和继发性两类。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原发性结石：结石直接形成于输尿管内。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继发性结石：结石从肾脏脱落，进入输尿管导致堵塞。</a:t>
                </a:r>
                <a:endParaRPr/>
              </a:p>
            </p:txBody>
          </p:sp>
        </p:grpSp>
      </p:grp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输尿管结石的定义与分类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代谢异常：如钙代谢紊乱、尿酸代谢异常等，导致尿液中矿物质结晶增多。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钙代谢紊乱：如甲状旁腺功能亢进，导致钙排泄过多。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尿酸代谢异常：如痛风、高尿酸血症等，导致尿酸结晶增多。</a:t>
                </a:r>
                <a:endParaRPr/>
              </a:p>
            </p:txBody>
          </p:sp>
        </p:grpSp>
        <p:grpSp>
          <p:nvGrpSpPr>
            <p:cNvPr id="12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感染：尿路感染和肾脏感染可能导致结石形成。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尿路感染：如膀胱炎、肾盂肾炎等，导致尿液中细菌和炎症介质增多。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肾脏感染：如急性肾盂肾炎、慢性肾盂肾炎等，影响肾脏功能，导致结石形成。</a:t>
                </a:r>
                <a:endParaRPr/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遗传因素：部分结石病患者具有家族遗传倾向。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某些遗传性疾病，如多囊肾、肾小管酸中毒等，可能导致结石形成。</a:t>
                </a:r>
                <a:endParaRPr/>
              </a:p>
            </p:txBody>
          </p:sp>
        </p:grpSp>
      </p:grp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输尿管结石的发病原因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输尿管结石的流行病学特点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发病率：输尿管结石在全球范围内具有较高的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根据不同地区和人群，发病率有所差异。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在工业化国家，发病率呈上升趋势。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性别差异：男性发病率较女性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   -可能与男性生活习惯、饮食结构等因素有关。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年龄分布：青壮年人群发病率较高，但随着年龄增长，发病率逐渐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   -可能与随着年龄增长，新陈代谢和肾脏功能逐渐减退有关。</a:t>
            </a:r>
            <a:endParaRPr/>
          </a:p>
        </p:txBody>
      </p:sp>
      <p:cxnSp>
        <p:nvCxnSpPr>
          <p:cNvPr id="13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输尿管结石的临床表现与诊断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疼痛：结石堵塞输尿管，导致剧烈疼痛。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疼痛部位通常位于腰部、腹部或腹股沟。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疼痛可能呈阵发性或持续性，严重时可能伴有恶心、呕吐等症状。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尿路刺激症状：结石刺激尿路黏膜，导致尿频、尿急、尿痛等症状。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尿频：每天排尿次数增多，但每次尿量较少。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尿急：患者感觉尿意强烈，难以控制。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尿痛：排尿时尿道疼痛，可能伴有尿液浑浊或血尿。</a:t>
                </a:r>
                <a:endParaRPr/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血尿：结石损伤尿路黏膜，导致血尿。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血尿可能为肉眼可见，也可能为镜下血尿。</a:t>
                </a:r>
                <a:endParaRPr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输尿管结石的常见症状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输尿管结石的诊断方法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病史和体格检查：了解患者的病史，进行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腹部触诊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肾区叩击痛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腹部触诊：检查是否有腹部肿块或压痛。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肾区叩击痛：检查肾区是否有疼痛。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尿液检查：通过检查尿液中的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红细胞、白细胞、结晶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等成分，初步判断结石类型。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B超、CT、MRI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等，了解结石的位置、大小和数量。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B超：经济、无创，适用于初步筛查。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CT：具有较高的分辨率，能清晰显示结石和周围结构。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MRI：适用于肾功能评估，对于复杂性结石具有较高的诊断价值。</a:t>
            </a:r>
            <a:endParaRPr/>
          </a:p>
        </p:txBody>
      </p:sp>
      <p:cxnSp>
        <p:nvCxnSpPr>
          <p:cNvPr id="15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8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B超检查：通过超声波检查肾脏、输尿管和膀胱，了解结石的位置和大小。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优点：经济、无创、方便、可重复。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缺点：受气体、骨骼等组织影响，分辨率较低。</a:t>
                </a:r>
                <a:endParaRPr/>
              </a:p>
            </p:txBody>
          </p:sp>
          <p:sp>
            <p:nvSpPr>
              <p:cNvPr id="16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CT检查：通过X射线检查肾脏、输尿管和膀胱，了解结石的位置、大小和数量。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优点：具有较高的分辨率，能清晰显示结石和周围结构。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缺点：辐射、费用较高。</a:t>
                </a:r>
                <a:endParaRPr/>
              </a:p>
            </p:txBody>
          </p:sp>
          <p:sp>
            <p:nvSpPr>
              <p:cNvPr id="16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MRI检查：通过磁场检查肾脏、输尿管和膀胱，了解结石的位置和大小。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优点：无辐射、高分辨率，适用于肾功能评估。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缺点：费用较高、检查时间较长。</a:t>
                </a:r>
                <a:endParaRPr/>
              </a:p>
            </p:txBody>
          </p:sp>
          <p:sp>
            <p:nvSpPr>
              <p:cNvPr id="16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输尿管结石的影像学检查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输尿管结石的治疗方法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保守治疗与药物治疗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保守治疗：适用于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直径较小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症状较轻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的结石。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增加饮水量：每天饮水2000-3000ml，促进结石排出。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跳绳、跳跃等运动：通过震动身体，有助于结石排出。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解痉、止痛、抗炎、溶石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等药物，缓解症状和促使结石排出。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解痉药物：如654-2、阿托品等，缓解输尿管痉挛，减轻疼痛。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止痛药物：如非甾体抗炎药、阿片类药物等，缓解疼痛。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抗炎药物：如头孢类、大环内酯类等，治疗尿路感染。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溶石药物：如枸橼酸钾、碳酸氢钠等，促使结石溶解。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https://d.book118.com/866204055005010050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输尿管结石护理PPT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2024-09-15T02:29:48.925</cp:lastPrinted>
  <dcterms:created xsi:type="dcterms:W3CDTF">2024-09-14T18:29:48Z</dcterms:created>
  <dcterms:modified xsi:type="dcterms:W3CDTF">2024-09-14T18:29:50Z</dcterms:modified>
</cp:coreProperties>
</file>