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FA554E-6EB8-49DD-853E-58E7EF5C8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066C1-6078-4B28-9ED5-52CDE18E0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0E29D0-4992-452B-8F63-09A6D4068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E587AE-5CAA-4347-8613-976DFEBEF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2C6EF7-F66F-47DF-8A05-4FE75A8EF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7D97F6-871F-4196-8BF7-213A965D83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8240FF-DFBD-40B2-BE66-460D11BB50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E57302-F5F7-4D5C-9B83-5EFD48602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CCF535-7F0A-49DF-91A9-94B679995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14365-C0B1-4041-AFCF-5E358989B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AE856-29F5-4374-BA3D-E74A06758D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2051001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公共部门人力资源的合理配置与使用</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公共部门人力资源配置概述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公共部门人力资源的合理配置</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公共部门人力资源的使用</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公共部门人力资源的流动</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公共部门人力资源的监控与评估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公共部门人力资源的改革与创新</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公共部门人力资源配置概述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25063" r="25063"/>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公共部门人力资源配置是指公共部门根据其职能和发展需要，通过选拔、培训、调配和流动等手段，对人力资源进行合理配置和使用，以实现公共部门的目标和任务。</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它涉及到公共部门内部各个层级和岗位的人员选拔、培训、考核、晋升和流动等各个环节，是公共部门人力资源管理的重要组成部分。</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公共部门人力资源配置的定义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公共部门作为国家治理体系的重要组成部分，承担着维护社会公共利益、提供公共产品和服务的职责。</a:t>
            </a:r>
          </a:p>
        </p:txBody>
      </p:sp>
      <p:sp>
        <p:nvSpPr>
          <p:cNvPr id="15" name="TextBox 15"/>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合理的人力资源配置能够提高公共部门的效能和服务质量，增强政府的治理能力和公信力。</a:t>
            </a:r>
          </a:p>
        </p:txBody>
      </p:sp>
      <p:sp>
        <p:nvSpPr>
          <p:cNvPr id="16" name="TextBox 16"/>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同时，合理的人力资源配置也有助于激发公共部门工作人员的积极性和创造力，提高整体工作绩效。</a:t>
            </a:r>
          </a:p>
        </p:txBody>
      </p:sp>
      <p:sp>
        <p:nvSpPr>
          <p:cNvPr id="17" name="Freeform 17"/>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20" name="TextBox 20"/>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21" name="TextBox 21"/>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公共部门人力资源配置的重要性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998" r="12998"/>
          <a:stretch>
            <a:fillRect/>
          </a:stretch>
        </p:blipFill>
        <p:spPr>
          <a:xfrm>
            <a:off x="3352886" y="2107432"/>
            <a:ext cx="2465519" cy="2459823"/>
          </a:xfrm>
          <a:prstGeom prst="rect">
            <a:avLst/>
          </a:prstGeom>
        </p:spPr>
      </p:pic>
      <p:pic>
        <p:nvPicPr>
          <p:cNvPr id="7" name="Picture 7"/>
          <p:cNvPicPr>
            <a:picLocks noChangeAspect="1"/>
          </p:cNvPicPr>
          <p:nvPr/>
        </p:nvPicPr>
        <p:blipFill>
          <a:blip r:embed="rId4"/>
          <a:srcRect l="1998" r="1998"/>
          <a:stretch>
            <a:fillRect/>
          </a:stretch>
        </p:blipFill>
        <p:spPr>
          <a:xfrm>
            <a:off x="6374798" y="2037636"/>
            <a:ext cx="2465519" cy="2529619"/>
          </a:xfrm>
          <a:prstGeom prst="rect">
            <a:avLst/>
          </a:prstGeom>
        </p:spPr>
      </p:pic>
      <p:sp>
        <p:nvSpPr>
          <p:cNvPr id="8" name="AutoShape 8"/>
          <p:cNvSpPr/>
          <p:nvPr/>
        </p:nvSpPr>
        <p:spPr>
          <a:xfrm>
            <a:off x="3541855"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85552" y="2335881"/>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根据公共部门的职能和发展需要，科学设置岗位和配置人员，避免人浮于事或人力不足的现象。</a:t>
            </a:r>
            <a:endParaRPr lang="en-US" sz="1100"/>
          </a:p>
        </p:txBody>
      </p:sp>
      <p:sp>
        <p:nvSpPr>
          <p:cNvPr id="17" name="AutoShape 17"/>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科学合理</a:t>
            </a:r>
            <a:endParaRPr lang="en-US" sz="1100"/>
          </a:p>
        </p:txBody>
      </p:sp>
      <p:sp>
        <p:nvSpPr>
          <p:cNvPr id="18" name="AutoShape 18"/>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在选拔、培训、考核和晋升等各个环节，要遵循公平公正的原则，避免任人唯亲或歧视现象。</a:t>
            </a:r>
            <a:endParaRPr lang="en-US" sz="1100"/>
          </a:p>
        </p:txBody>
      </p:sp>
      <p:sp>
        <p:nvSpPr>
          <p:cNvPr id="19" name="AutoShape 19"/>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公平公正</a:t>
            </a:r>
            <a:endParaRPr lang="en-US" sz="1100"/>
          </a:p>
        </p:txBody>
      </p:sp>
      <p:sp>
        <p:nvSpPr>
          <p:cNvPr id="20" name="AutoShape 20"/>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通过竞争机制，选拔优秀人才，实现人尽其才、才尽其用。</a:t>
            </a:r>
            <a:endParaRPr lang="en-US" sz="1100"/>
          </a:p>
        </p:txBody>
      </p:sp>
      <p:sp>
        <p:nvSpPr>
          <p:cNvPr id="21" name="AutoShape 21"/>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竞争择优</a:t>
            </a:r>
            <a:endParaRPr lang="en-US" sz="1100"/>
          </a:p>
        </p:txBody>
      </p:sp>
      <p:sp>
        <p:nvSpPr>
          <p:cNvPr id="22" name="AutoShape 22"/>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建立有效的激励机制和约束机制，激发工作人员的积极性和创造力，同时防止不正之风和腐败现象。</a:t>
            </a:r>
            <a:endParaRPr lang="en-US" sz="1100"/>
          </a:p>
        </p:txBody>
      </p:sp>
      <p:sp>
        <p:nvSpPr>
          <p:cNvPr id="23" name="AutoShape 23"/>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激励约束</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公共部门人力资源配置的原则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公共部门人力资源的合理配置</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岗位分析与评估</a:t>
            </a:r>
          </a:p>
        </p:txBody>
      </p:sp>
      <p:sp>
        <p:nvSpPr>
          <p:cNvPr id="40" name="TextBox 40"/>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岗位分析</a:t>
            </a:r>
          </a:p>
        </p:txBody>
      </p:sp>
      <p:sp>
        <p:nvSpPr>
          <p:cNvPr id="41" name="TextBox 41"/>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明确岗位职责、工作要求和任职资格，为人力资源配置提供基础信息。</a:t>
            </a:r>
          </a:p>
        </p:txBody>
      </p:sp>
      <p:sp>
        <p:nvSpPr>
          <p:cNvPr id="42" name="TextBox 42"/>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岗位评估</a:t>
            </a:r>
          </a:p>
        </p:txBody>
      </p:sp>
      <p:sp>
        <p:nvSpPr>
          <p:cNvPr id="43" name="TextBox 43"/>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对岗位进行价值评估，确定岗位相对价值，为人力资源配置提供依据。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根据岗位需求，建立人员素质模型，明确所需能力、技能和品质。</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素质模型</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通过选拔程序，选拔具备相应素质和能力的候选人，确保人岗匹配。</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选拔机制</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人员素质要求与选拔</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根据组织战略和业务发展，制定人力资源需求计划，预测未来人力资源需求。</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招聘流程</a:t>
            </a:r>
          </a:p>
        </p:txBody>
      </p:sp>
      <p:cxnSp>
        <p:nvCxnSpPr>
          <p:cNvPr id="12" name="Connector 12"/>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制定招聘流程，发布招聘信息，筛选简历，组织面试，确保招聘到合适的人才。</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人力资源规划</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人力资源规划与招聘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3">
            <a:alphaModFix amt="70000"/>
          </a:blip>
          <a:srcRect l="14502" r="14502"/>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定期对人力资源配置进行审查，分析配置现状与目标的差距。</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配置审查</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根据审查结果，对人力资源配置进行调整优化，提高人力资源使用效率。</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调整优化</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配置优化与调整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公共部门人力资源的使用</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绩效评估</a:t>
            </a:r>
          </a:p>
        </p:txBody>
      </p:sp>
      <p:sp>
        <p:nvSpPr>
          <p:cNvPr id="14" name="TextBox 14"/>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定期对员工进行绩效评估，确保员工的工作表现与组织目标一致，并据此进行奖励或改进。</a:t>
            </a:r>
          </a:p>
        </p:txBody>
      </p:sp>
      <p:sp>
        <p:nvSpPr>
          <p:cNvPr id="15" name="TextBox 15"/>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目标设定</a:t>
            </a:r>
          </a:p>
        </p:txBody>
      </p:sp>
      <p:sp>
        <p:nvSpPr>
          <p:cNvPr id="16" name="TextBox 16"/>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为员工设定明确、可衡量的工作目标，以便评估其绩效和成果。</a:t>
            </a:r>
          </a:p>
        </p:txBody>
      </p:sp>
      <p:sp>
        <p:nvSpPr>
          <p:cNvPr id="17" name="TextBox 17"/>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反馈与改进</a:t>
            </a:r>
          </a:p>
        </p:txBody>
      </p:sp>
      <p:sp>
        <p:nvSpPr>
          <p:cNvPr id="18" name="TextBox 18"/>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提供及时、具体的反馈，帮助员工了解自己的优点和需要改进的地方，促进个人和组织绩效的提升。</a:t>
            </a:r>
          </a:p>
        </p:txBody>
      </p:sp>
      <p:sp>
        <p:nvSpPr>
          <p:cNvPr id="19" name="AutoShape 19"/>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绩效管理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根据组织战略和员工发展需求，分析员工的培训需求，制定相应的培训计划。</a:t>
            </a:r>
          </a:p>
        </p:txBody>
      </p:sp>
      <p:sp>
        <p:nvSpPr>
          <p:cNvPr id="6" name="TextBox 6"/>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培训需求分析</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6625" r="16625"/>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培训内容与形式</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6667" r="16667"/>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培训效果评估</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16667" r="1666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提供多样化的培训内容和形式，包括在线课程、研讨会、工作坊等，以满足不同员工的培训需求。</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对培训效果进行评估，以确保培训的有效性和对员工个人及组织发展的贡献。</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培训与发展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https://d.book118.com/866205100103010103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301648"/>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2024-09-28T15:38:43.056</cp:lastPrinted>
  <dcterms:created xsi:type="dcterms:W3CDTF">2024-09-28T07:38:43Z</dcterms:created>
  <dcterms:modified xsi:type="dcterms:W3CDTF">2024-09-28T07:38:45Z</dcterms:modified>
</cp:coreProperties>
</file>