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73A9D4-A602-45C7-93B1-B41B4DCD9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CE973-DE50-4590-8AE0-B842E2271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F04AB8-42C6-4282-8685-ED45F7670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3972B3-C568-47D9-B754-DD4BD1BE2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5BC169-8D66-4FE3-9807-1FD5EAE4F2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971FF6-62F8-4F15-8E19-55CF42DEB8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C420FB-AFBC-4859-B0CB-9506F7F0D2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B3E80-7C90-49A0-B296-7B3E20E2D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7C2B08-1830-4172-94DF-BCB5FDAEE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E5095-0B5E-4FBB-95A3-0D84BF3C4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2D82C-1EFC-47BA-A98B-8799F34C1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1001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血栓性疾病的流行病学研究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血栓性疾病的概述
 血栓性疾病的流行病学特征
 血栓性疾病的高危人群分析
 血栓性疾病的环境影响因素
 血栓性疾病的遗传学研究进展
 血栓性疾病的预防策略探讨
 血栓性疾病的诊断与治疗技术
 血栓性疾病的未来研究方向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血栓性疾病的概述</a:t>
            </a:r>
          </a:p>
        </p:txBody>
      </p:sp>
      <p:sp>
        <p:nvSpPr>
          <p:cNvPr id="3" name="Subtitle 2"/>
          <p:cNvSpPr>
            <a:spLocks noGrp="1"/>
          </p:cNvSpPr>
          <p:nvPr>
            <p:ph type="subTitle" idx="1"/>
          </p:nvPr>
        </p:nvSpPr>
        <p:spPr/>
        <p:txBody>
          <a:bodyPr/>
          <a:lstStyle/>
          <a:p>
            <a:r>
              <a:t>血栓性疾病的流行病学研究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血栓性疾病的概述</a:t>
            </a:r>
          </a:p>
        </p:txBody>
      </p:sp>
      <p:sp>
        <p:nvSpPr>
          <p:cNvPr id="3" name="Text Placeholder 2"/>
          <p:cNvSpPr>
            <a:spLocks noGrp="1"/>
          </p:cNvSpPr>
          <p:nvPr>
            <p:ph type="body" idx="1"/>
          </p:nvPr>
        </p:nvSpPr>
        <p:spPr/>
        <p:txBody>
          <a:bodyPr/>
          <a:lstStyle/>
          <a:p>
            <a:r>
              <a:t>血栓性疾病的定义</a:t>
            </a:r>
          </a:p>
        </p:txBody>
      </p:sp>
      <p:sp>
        <p:nvSpPr>
          <p:cNvPr id="4" name="Content Placeholder 3"/>
          <p:cNvSpPr>
            <a:spLocks noGrp="1"/>
          </p:cNvSpPr>
          <p:nvPr>
            <p:ph sz="half" idx="2"/>
          </p:nvPr>
        </p:nvSpPr>
        <p:spPr/>
        <p:txBody>
          <a:bodyPr/>
          <a:lstStyle/>
          <a:p>
            <a:r>
              <a:t>1.血栓性疾病是一类涉及血液凝固和纤维蛋白溶解的疾病，包括动脉血栓栓塞、静脉血栓栓塞、肺栓塞等。</a:t>
            </a:r>
          </a:p>
          <a:p>
            <a:r>
              <a:t>2.这些疾病的特点是血栓形成，导致血管阻塞，影响血液循环，严重时可危及生命。</a:t>
            </a:r>
          </a:p>
          <a:p>
            <a:r>
              <a:t>3.血栓性疾病的发病率逐年上升，已成为全球公共卫生问题。</a:t>
            </a:r>
          </a:p>
          <a:p/>
        </p:txBody>
      </p:sp>
      <p:sp>
        <p:nvSpPr>
          <p:cNvPr id="5" name="Text Placeholder 4"/>
          <p:cNvSpPr>
            <a:spLocks noGrp="1"/>
          </p:cNvSpPr>
          <p:nvPr>
            <p:ph type="body" idx="3"/>
          </p:nvPr>
        </p:nvSpPr>
        <p:spPr/>
        <p:txBody>
          <a:bodyPr/>
          <a:lstStyle/>
          <a:p>
            <a:r>
              <a:t>血栓性疾病的分类</a:t>
            </a:r>
          </a:p>
        </p:txBody>
      </p:sp>
      <p:sp>
        <p:nvSpPr>
          <p:cNvPr id="6" name="Content Placeholder 5"/>
          <p:cNvSpPr>
            <a:spLocks noGrp="1"/>
          </p:cNvSpPr>
          <p:nvPr>
            <p:ph sz="half" idx="4"/>
          </p:nvPr>
        </p:nvSpPr>
        <p:spPr/>
        <p:txBody>
          <a:bodyPr/>
          <a:lstStyle/>
          <a:p>
            <a:r>
              <a:t>1.根据发病部位和病理特点，血栓性疾病可分为动脉血栓栓塞、静脉血栓栓塞和微循环血栓栓塞等。</a:t>
            </a:r>
          </a:p>
          <a:p>
            <a:r>
              <a:t>2.动脉血栓栓塞主要包括心肌梗死、脑卒中等；静脉血栓栓塞主要包括深静脉血栓、肺栓塞等；微循环血栓栓塞主要包括糖尿病微血管病、肾小球肾炎等。</a:t>
            </a:r>
          </a:p>
          <a:p>
            <a:r>
              <a:t>3.各类血栓性疾病的病因、临床表现和治疗方法有所不同。</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血栓性疾病的概述</a:t>
            </a:r>
          </a:p>
        </p:txBody>
      </p:sp>
      <p:sp>
        <p:nvSpPr>
          <p:cNvPr id="3" name="Text Placeholder 2"/>
          <p:cNvSpPr>
            <a:spLocks noGrp="1"/>
          </p:cNvSpPr>
          <p:nvPr>
            <p:ph type="body" idx="1"/>
          </p:nvPr>
        </p:nvSpPr>
        <p:spPr/>
        <p:txBody>
          <a:bodyPr/>
          <a:lstStyle/>
          <a:p>
            <a:r>
              <a:t>血栓性疾病的危险因素</a:t>
            </a:r>
          </a:p>
        </p:txBody>
      </p:sp>
      <p:sp>
        <p:nvSpPr>
          <p:cNvPr id="4" name="Content Placeholder 3"/>
          <p:cNvSpPr>
            <a:spLocks noGrp="1"/>
          </p:cNvSpPr>
          <p:nvPr>
            <p:ph sz="half" idx="2"/>
          </p:nvPr>
        </p:nvSpPr>
        <p:spPr/>
        <p:txBody>
          <a:bodyPr/>
          <a:lstStyle/>
          <a:p>
            <a:r>
              <a:t>1.血栓性疾病的主要危险因素包括年龄、性别、遗传因素、肥胖、吸烟、高血压、糖尿病、高血脂等。</a:t>
            </a:r>
          </a:p>
          <a:p>
            <a:r>
              <a:t>2.长期卧床、手术、外伤、妊娠等也是诱发血栓性疾病的重要因素。</a:t>
            </a:r>
          </a:p>
          <a:p>
            <a:r>
              <a:t>3.针对危险因素进行干预，可以降低血栓性疾病的发病风险。</a:t>
            </a:r>
          </a:p>
          <a:p/>
        </p:txBody>
      </p:sp>
      <p:sp>
        <p:nvSpPr>
          <p:cNvPr id="5" name="Text Placeholder 4"/>
          <p:cNvSpPr>
            <a:spLocks noGrp="1"/>
          </p:cNvSpPr>
          <p:nvPr>
            <p:ph type="body" idx="3"/>
          </p:nvPr>
        </p:nvSpPr>
        <p:spPr/>
        <p:txBody>
          <a:bodyPr/>
          <a:lstStyle/>
          <a:p>
            <a:r>
              <a:t>血栓性疾病的诊断方法</a:t>
            </a:r>
          </a:p>
        </p:txBody>
      </p:sp>
      <p:sp>
        <p:nvSpPr>
          <p:cNvPr id="6" name="Content Placeholder 5"/>
          <p:cNvSpPr>
            <a:spLocks noGrp="1"/>
          </p:cNvSpPr>
          <p:nvPr>
            <p:ph sz="half" idx="4"/>
          </p:nvPr>
        </p:nvSpPr>
        <p:spPr/>
        <p:txBody>
          <a:bodyPr/>
          <a:lstStyle/>
          <a:p>
            <a:r>
              <a:t>1.血栓性疾病的诊断主要依据病史、临床表现和实验室检查。</a:t>
            </a:r>
          </a:p>
          <a:p>
            <a:r>
              <a:t>2.实验室检查包括凝血功能检测、D-二聚体检测、超声心动图等。</a:t>
            </a:r>
          </a:p>
          <a:p>
            <a:r>
              <a:t>3.高危人群应定期进行筛查，以便及时发现并治疗血栓性疾病。</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血栓性疾病的概述</a:t>
            </a:r>
          </a:p>
        </p:txBody>
      </p:sp>
      <p:sp>
        <p:nvSpPr>
          <p:cNvPr id="3" name="Text Placeholder 2"/>
          <p:cNvSpPr>
            <a:spLocks noGrp="1"/>
          </p:cNvSpPr>
          <p:nvPr>
            <p:ph type="body" idx="1"/>
          </p:nvPr>
        </p:nvSpPr>
        <p:spPr/>
        <p:txBody>
          <a:bodyPr/>
          <a:lstStyle/>
          <a:p>
            <a:r>
              <a:t>血栓性疾病的治疗策略</a:t>
            </a:r>
          </a:p>
        </p:txBody>
      </p:sp>
      <p:sp>
        <p:nvSpPr>
          <p:cNvPr id="4" name="Content Placeholder 3"/>
          <p:cNvSpPr>
            <a:spLocks noGrp="1"/>
          </p:cNvSpPr>
          <p:nvPr>
            <p:ph sz="half" idx="2"/>
          </p:nvPr>
        </p:nvSpPr>
        <p:spPr/>
        <p:txBody>
          <a:bodyPr/>
          <a:lstStyle/>
          <a:p>
            <a:r>
              <a:t>1.血栓性疾病的治疗原则是早期诊断、早期干预和个体化治疗。</a:t>
            </a:r>
          </a:p>
          <a:p>
            <a:r>
              <a:t>2.药物治疗主要包括抗凝、抗血小板、溶栓等药物。</a:t>
            </a:r>
          </a:p>
          <a:p>
            <a:r>
              <a:t>3.对于部分患者，手术治疗如导管取栓、支架植入等也是有效的治疗方法。</a:t>
            </a:r>
          </a:p>
          <a:p>
            <a:r>
              <a:t>4.同时，加强生活方式干预，如戒烟限酒、控制体重、增加运动等，对预防和治疗血栓性疾病具有重要意义。</a:t>
            </a:r>
          </a:p>
          <a:p/>
        </p:txBody>
      </p:sp>
      <p:sp>
        <p:nvSpPr>
          <p:cNvPr id="5" name="Text Placeholder 4"/>
          <p:cNvSpPr>
            <a:spLocks noGrp="1"/>
          </p:cNvSpPr>
          <p:nvPr>
            <p:ph type="body" idx="3"/>
          </p:nvPr>
        </p:nvSpPr>
        <p:spPr/>
        <p:txBody>
          <a:bodyPr/>
          <a:lstStyle/>
          <a:p>
            <a:r>
              <a:t>血栓性疾病的预防措施</a:t>
            </a:r>
          </a:p>
        </p:txBody>
      </p:sp>
      <p:sp>
        <p:nvSpPr>
          <p:cNvPr id="6" name="Content Placeholder 5"/>
          <p:cNvSpPr>
            <a:spLocks noGrp="1"/>
          </p:cNvSpPr>
          <p:nvPr>
            <p:ph sz="half" idx="4"/>
          </p:nvPr>
        </p:nvSpPr>
        <p:spPr/>
        <p:txBody>
          <a:bodyPr/>
          <a:lstStyle/>
          <a:p>
            <a:r>
              <a:t>1.健康的生活方式是预防血栓性疾病的关键，包括均衡饮食、适量运动、戒烟限酒等。</a:t>
            </a:r>
          </a:p>
          <a:p>
            <a:r>
              <a:t>2.高危人群应定期进行筛查，以便及时发现并治疗血栓性疾病。</a:t>
            </a:r>
          </a:p>
          <a:p>
            <a:r>
              <a:t>3.针对个体化的危险因素，制定相应的预防策略，如控制血压、血糖、血脂等。</a:t>
            </a:r>
          </a:p>
          <a:p>
            <a:r>
              <a:t>4.加强公众健康教育，提高人们对血栓性疾病的认识和防治意识。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血栓性疾病的流行病学特征</a:t>
            </a:r>
          </a:p>
        </p:txBody>
      </p:sp>
      <p:sp>
        <p:nvSpPr>
          <p:cNvPr id="3" name="Subtitle 2"/>
          <p:cNvSpPr>
            <a:spLocks noGrp="1"/>
          </p:cNvSpPr>
          <p:nvPr>
            <p:ph type="subTitle" idx="1"/>
          </p:nvPr>
        </p:nvSpPr>
        <p:spPr/>
        <p:txBody>
          <a:bodyPr/>
          <a:lstStyle/>
          <a:p>
            <a:r>
              <a:t>血栓性疾病的流行病学研究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血栓性疾病的流行病学特征</a:t>
            </a:r>
          </a:p>
        </p:txBody>
      </p:sp>
      <p:sp>
        <p:nvSpPr>
          <p:cNvPr id="3" name="Content Placeholder 2"/>
          <p:cNvSpPr>
            <a:spLocks noGrp="1"/>
          </p:cNvSpPr>
          <p:nvPr>
            <p:ph sz="half" idx="2"/>
          </p:nvPr>
        </p:nvSpPr>
        <p:spPr/>
        <p:txBody>
          <a:bodyPr/>
          <a:lstStyle/>
          <a:p>
            <a:r>
              <a:t>1.血栓性疾病是全球范围内的主要健康问题，根据世界卫生组织的数据，每年有数百万人因此类疾病死亡。</a:t>
            </a:r>
          </a:p>
          <a:p>
            <a:r>
              <a:t>2.在地区分布上，发达国家的血栓性疾病发病率和死亡率普遍较高，这与这些国家的老龄化程度、生活方式和医疗条件有关。</a:t>
            </a:r>
          </a:p>
          <a:p>
            <a:r>
              <a:t>3.发展中国家的血栓性疾病发病率也在逐渐上升，这可能与生活水平提高、饮食习惯改变和医疗条件的改善等因素有关。</a:t>
            </a:r>
          </a:p>
          <a:p/>
        </p:txBody>
      </p:sp>
      <p:sp>
        <p:nvSpPr>
          <p:cNvPr id="4" name="Text Placeholder 3"/>
          <p:cNvSpPr>
            <a:spLocks noGrp="1"/>
          </p:cNvSpPr>
          <p:nvPr>
            <p:ph type="body" idx="3"/>
          </p:nvPr>
        </p:nvSpPr>
        <p:spPr/>
        <p:txBody>
          <a:bodyPr/>
          <a:lstStyle/>
          <a:p>
            <a:r>
              <a:t>血栓性疾病的年龄和性别分布</a:t>
            </a:r>
          </a:p>
        </p:txBody>
      </p:sp>
      <p:sp>
        <p:nvSpPr>
          <p:cNvPr id="5" name="Content Placeholder 4"/>
          <p:cNvSpPr>
            <a:spLocks noGrp="1"/>
          </p:cNvSpPr>
          <p:nvPr>
            <p:ph sz="half" idx="4"/>
          </p:nvPr>
        </p:nvSpPr>
        <p:spPr/>
        <p:txBody>
          <a:bodyPr/>
          <a:lstStyle/>
          <a:p>
            <a:r>
              <a:t>1.血栓性疾病可以发生在任何年龄段，但老年人和中年人是高发人群。</a:t>
            </a:r>
          </a:p>
          <a:p>
            <a:r>
              <a:t>2.在性别分布上，女性比男性更容易患上血栓性疾病，这可能与女性的生理特性和荷尔蒙水平有关。</a:t>
            </a:r>
          </a:p>
          <a:p>
            <a:r>
              <a:t>3.妊娠期和产后也是女性血栓性疾病的高发期，这与孕期激素水平和血液黏稠度的改变有关。</a:t>
            </a:r>
          </a:p>
          <a:p/>
        </p:txBody>
      </p:sp>
      <p:sp>
        <p:nvSpPr>
          <p:cNvPr id="6" name="Text Placeholder 5"/>
          <p:cNvSpPr>
            <a:spLocks noGrp="1"/>
          </p:cNvSpPr>
          <p:nvPr>
            <p:ph type="body" idx="1"/>
          </p:nvPr>
        </p:nvSpPr>
        <p:spPr/>
        <p:txBody>
          <a:bodyPr/>
          <a:lstStyle/>
          <a:p>
            <a:r>
              <a:t>血栓性疾病的全球和地区分布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血栓性疾病的流行病学特征</a:t>
            </a:r>
          </a:p>
        </p:txBody>
      </p:sp>
      <p:sp>
        <p:nvSpPr>
          <p:cNvPr id="3" name="Content Placeholder 2"/>
          <p:cNvSpPr>
            <a:spLocks noGrp="1"/>
          </p:cNvSpPr>
          <p:nvPr>
            <p:ph sz="half" idx="2"/>
          </p:nvPr>
        </p:nvSpPr>
        <p:spPr/>
        <p:txBody>
          <a:bodyPr/>
          <a:lstStyle/>
          <a:p>
            <a:r>
              <a:t>1.血栓性疾病的主要危险因素包括年龄、性别、遗传、肥胖、吸烟、高血压、糖尿病、长期卧床等。</a:t>
            </a:r>
          </a:p>
          <a:p>
            <a:r>
              <a:t>2.某些药物和手术也可能增加血栓性疾病的风险。</a:t>
            </a:r>
          </a:p>
          <a:p>
            <a:r>
              <a:t>3.通过控制这些危险因素，可以有效预防血栓性疾病的发生。</a:t>
            </a:r>
          </a:p>
          <a:p/>
        </p:txBody>
      </p:sp>
      <p:sp>
        <p:nvSpPr>
          <p:cNvPr id="4" name="Text Placeholder 3"/>
          <p:cNvSpPr>
            <a:spLocks noGrp="1"/>
          </p:cNvSpPr>
          <p:nvPr>
            <p:ph type="body" idx="3"/>
          </p:nvPr>
        </p:nvSpPr>
        <p:spPr/>
        <p:txBody>
          <a:bodyPr/>
          <a:lstStyle/>
          <a:p>
            <a:r>
              <a:t>血栓性疾病的早期诊断和治疗</a:t>
            </a:r>
          </a:p>
        </p:txBody>
      </p:sp>
      <p:sp>
        <p:nvSpPr>
          <p:cNvPr id="5" name="Content Placeholder 4"/>
          <p:cNvSpPr>
            <a:spLocks noGrp="1"/>
          </p:cNvSpPr>
          <p:nvPr>
            <p:ph sz="half" idx="4"/>
          </p:nvPr>
        </p:nvSpPr>
        <p:spPr/>
        <p:txBody>
          <a:bodyPr/>
          <a:lstStyle/>
          <a:p>
            <a:r>
              <a:t>1.血栓性疾病的早期诊断和治疗对于防止病情恶化和减少死亡率至关重要。</a:t>
            </a:r>
          </a:p>
          <a:p>
            <a:r>
              <a:t>2.目前，抗凝治疗是血栓性疾病的主要治疗方法，但需要根据患者的具体情况进行个体化治疗。</a:t>
            </a:r>
          </a:p>
          <a:p>
            <a:r>
              <a:t>3.随着医学技术的发展，新的治疗方法如靶向药物治疗、基因治疗等也在不断出现。</a:t>
            </a:r>
          </a:p>
          <a:p/>
        </p:txBody>
      </p:sp>
      <p:sp>
        <p:nvSpPr>
          <p:cNvPr id="6" name="Text Placeholder 5"/>
          <p:cNvSpPr>
            <a:spLocks noGrp="1"/>
          </p:cNvSpPr>
          <p:nvPr>
            <p:ph type="body" idx="1"/>
          </p:nvPr>
        </p:nvSpPr>
        <p:spPr/>
        <p:txBody>
          <a:bodyPr/>
          <a:lstStyle/>
          <a:p>
            <a:r>
              <a:t>血栓性疾病的危险因素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血栓性疾病的流行病学特征</a:t>
            </a:r>
          </a:p>
        </p:txBody>
      </p:sp>
      <p:sp>
        <p:nvSpPr>
          <p:cNvPr id="3" name="Text Placeholder 2"/>
          <p:cNvSpPr>
            <a:spLocks noGrp="1"/>
          </p:cNvSpPr>
          <p:nvPr>
            <p:ph type="body" idx="1"/>
          </p:nvPr>
        </p:nvSpPr>
        <p:spPr/>
        <p:txBody>
          <a:bodyPr/>
          <a:lstStyle/>
          <a:p>
            <a:r>
              <a:t>血栓性疾病的预防策略</a:t>
            </a:r>
          </a:p>
        </p:txBody>
      </p:sp>
      <p:sp>
        <p:nvSpPr>
          <p:cNvPr id="4" name="Content Placeholder 3"/>
          <p:cNvSpPr>
            <a:spLocks noGrp="1"/>
          </p:cNvSpPr>
          <p:nvPr>
            <p:ph sz="half" idx="2"/>
          </p:nvPr>
        </p:nvSpPr>
        <p:spPr/>
        <p:txBody>
          <a:bodyPr/>
          <a:lstStyle/>
          <a:p>
            <a:r>
              <a:t>1.预防是对抗血栓性疾病最有效的策略。</a:t>
            </a:r>
          </a:p>
          <a:p>
            <a:r>
              <a:t>2.预防策略包括健康的生活方式、定期体检、控制危险因素等。</a:t>
            </a:r>
          </a:p>
          <a:p>
            <a:r>
              <a:t>3.针对高危人群，如老年人、孕妇、长期卧床患者等，需要进行更为严格的预防和管理。</a:t>
            </a:r>
          </a:p>
          <a:p/>
        </p:txBody>
      </p:sp>
      <p:sp>
        <p:nvSpPr>
          <p:cNvPr id="5" name="Text Placeholder 4"/>
          <p:cNvSpPr>
            <a:spLocks noGrp="1"/>
          </p:cNvSpPr>
          <p:nvPr>
            <p:ph type="body" idx="3"/>
          </p:nvPr>
        </p:nvSpPr>
        <p:spPr/>
        <p:txBody>
          <a:bodyPr/>
          <a:lstStyle/>
          <a:p>
            <a:r>
              <a:t>血栓性疾病的未来研究方向</a:t>
            </a:r>
          </a:p>
        </p:txBody>
      </p:sp>
      <p:sp>
        <p:nvSpPr>
          <p:cNvPr id="6" name="Content Placeholder 5"/>
          <p:cNvSpPr>
            <a:spLocks noGrp="1"/>
          </p:cNvSpPr>
          <p:nvPr>
            <p:ph sz="half" idx="4"/>
          </p:nvPr>
        </p:nvSpPr>
        <p:spPr/>
        <p:txBody>
          <a:bodyPr/>
          <a:lstStyle/>
          <a:p>
            <a:r>
              <a:t>1.随着科技的发展，未来的研究将更加侧重于疾病的早期诊断和个体化治疗。</a:t>
            </a:r>
          </a:p>
          <a:p>
            <a:r>
              <a:t>2.基因研究和生物标志物的发现将为血栓性疾病的预防和治疗提供新的可能。</a:t>
            </a:r>
          </a:p>
          <a:p>
            <a:r>
              <a:t>3.同时，如何通过改善生活方式和环境因素来预防血栓性疾病，也是未来研究的重要方向。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血栓性疾病的高危人群分析</a:t>
            </a:r>
          </a:p>
        </p:txBody>
      </p:sp>
      <p:sp>
        <p:nvSpPr>
          <p:cNvPr id="3" name="Subtitle 2"/>
          <p:cNvSpPr>
            <a:spLocks noGrp="1"/>
          </p:cNvSpPr>
          <p:nvPr>
            <p:ph type="subTitle" idx="1"/>
          </p:nvPr>
        </p:nvSpPr>
        <p:spPr/>
        <p:txBody>
          <a:bodyPr/>
          <a:lstStyle/>
          <a:p>
            <a:r>
              <a:t>血栓性疾病的流行病学研究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血栓性疾病的高危人群分析</a:t>
            </a:r>
          </a:p>
        </p:txBody>
      </p:sp>
      <p:sp>
        <p:nvSpPr>
          <p:cNvPr id="3" name="Text Placeholder 2"/>
          <p:cNvSpPr>
            <a:spLocks noGrp="1"/>
          </p:cNvSpPr>
          <p:nvPr>
            <p:ph type="body" idx="1"/>
          </p:nvPr>
        </p:nvSpPr>
        <p:spPr/>
        <p:txBody>
          <a:bodyPr/>
          <a:lstStyle/>
          <a:p>
            <a:r>
              <a:t>血栓性疾病的高危人群概述</a:t>
            </a:r>
          </a:p>
        </p:txBody>
      </p:sp>
      <p:sp>
        <p:nvSpPr>
          <p:cNvPr id="4" name="Content Placeholder 3"/>
          <p:cNvSpPr>
            <a:spLocks noGrp="1"/>
          </p:cNvSpPr>
          <p:nvPr>
            <p:ph sz="half" idx="2"/>
          </p:nvPr>
        </p:nvSpPr>
        <p:spPr/>
        <p:txBody>
          <a:bodyPr/>
          <a:lstStyle/>
          <a:p>
            <a:r>
              <a:t>1.血栓性疾病是一类涉及血液凝固和纤维蛋白溶解的疾病，包括动脉血栓栓塞、静脉血栓栓塞和肺栓塞等。</a:t>
            </a:r>
          </a:p>
          <a:p>
            <a:r>
              <a:t>2.高危人群主要包括年龄较大、有遗传倾向、存在基础疾病或并发症的患者。</a:t>
            </a:r>
          </a:p>
          <a:p>
            <a:r>
              <a:t>3.对高危人群进行早期识别和管理，有助于降低血栓性疾病的发生和发展。</a:t>
            </a:r>
          </a:p>
          <a:p/>
        </p:txBody>
      </p:sp>
      <p:sp>
        <p:nvSpPr>
          <p:cNvPr id="5" name="Text Placeholder 4"/>
          <p:cNvSpPr>
            <a:spLocks noGrp="1"/>
          </p:cNvSpPr>
          <p:nvPr>
            <p:ph type="body" idx="3"/>
          </p:nvPr>
        </p:nvSpPr>
        <p:spPr/>
        <p:txBody>
          <a:bodyPr/>
          <a:lstStyle/>
          <a:p>
            <a:r>
              <a:t>年龄与血栓性疾病的关系</a:t>
            </a:r>
          </a:p>
        </p:txBody>
      </p:sp>
      <p:sp>
        <p:nvSpPr>
          <p:cNvPr id="6" name="Content Placeholder 5"/>
          <p:cNvSpPr>
            <a:spLocks noGrp="1"/>
          </p:cNvSpPr>
          <p:nvPr>
            <p:ph sz="half" idx="4"/>
          </p:nvPr>
        </p:nvSpPr>
        <p:spPr/>
        <p:txBody>
          <a:bodyPr/>
          <a:lstStyle/>
          <a:p>
            <a:r>
              <a:t>1.随着年龄的增长，血管壁逐渐老化，血液黏稠度增加，容易导致血栓形成。</a:t>
            </a:r>
          </a:p>
          <a:p>
            <a:r>
              <a:t>2.老年人群是血栓性疾病的高发人群，特别是60岁以上的老年人。</a:t>
            </a:r>
          </a:p>
          <a:p>
            <a:r>
              <a:t>3.针对老年人群，应加强健康教育和生活方式干预，降低血栓性疾病的风险。</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血栓性疾病的高危人群分析</a:t>
            </a:r>
          </a:p>
        </p:txBody>
      </p:sp>
      <p:sp>
        <p:nvSpPr>
          <p:cNvPr id="3" name="Text Placeholder 2"/>
          <p:cNvSpPr>
            <a:spLocks noGrp="1"/>
          </p:cNvSpPr>
          <p:nvPr>
            <p:ph type="body" idx="1"/>
          </p:nvPr>
        </p:nvSpPr>
        <p:spPr/>
        <p:txBody>
          <a:bodyPr/>
          <a:lstStyle/>
          <a:p>
            <a:r>
              <a:t>遗传因素在血栓性疾病中的作用</a:t>
            </a:r>
          </a:p>
        </p:txBody>
      </p:sp>
      <p:sp>
        <p:nvSpPr>
          <p:cNvPr id="4" name="Content Placeholder 3"/>
          <p:cNvSpPr>
            <a:spLocks noGrp="1"/>
          </p:cNvSpPr>
          <p:nvPr>
            <p:ph sz="half" idx="2"/>
          </p:nvPr>
        </p:nvSpPr>
        <p:spPr/>
        <p:txBody>
          <a:bodyPr/>
          <a:lstStyle/>
          <a:p>
            <a:r>
              <a:t>1.遗传因素是血栓性疾病的重要危险因素，部分患者具有家族遗传倾向。</a:t>
            </a:r>
          </a:p>
          <a:p>
            <a:r>
              <a:t>2.研究发现，某些基因突变可能导致血液凝固功能异常，从而增加血栓形成的风险。</a:t>
            </a:r>
          </a:p>
          <a:p>
            <a:r>
              <a:t>3.对于有遗传倾向的患者，应进行基因检测和评估，制定个性化的预防和治疗方案。</a:t>
            </a:r>
          </a:p>
          <a:p/>
        </p:txBody>
      </p:sp>
      <p:sp>
        <p:nvSpPr>
          <p:cNvPr id="5" name="Text Placeholder 4"/>
          <p:cNvSpPr>
            <a:spLocks noGrp="1"/>
          </p:cNvSpPr>
          <p:nvPr>
            <p:ph type="body" idx="3"/>
          </p:nvPr>
        </p:nvSpPr>
        <p:spPr/>
        <p:txBody>
          <a:bodyPr/>
          <a:lstStyle/>
          <a:p>
            <a:r>
              <a:t>基础疾病与血栓性疾病的关系</a:t>
            </a:r>
          </a:p>
        </p:txBody>
      </p:sp>
      <p:sp>
        <p:nvSpPr>
          <p:cNvPr id="6" name="Content Placeholder 5"/>
          <p:cNvSpPr>
            <a:spLocks noGrp="1"/>
          </p:cNvSpPr>
          <p:nvPr>
            <p:ph sz="half" idx="4"/>
          </p:nvPr>
        </p:nvSpPr>
        <p:spPr/>
        <p:txBody>
          <a:bodyPr/>
          <a:lstStyle/>
          <a:p>
            <a:r>
              <a:t>1.高血压、糖尿病、肥胖等基础疾病是血栓性疾病的重要危险因素。</a:t>
            </a:r>
          </a:p>
          <a:p>
            <a:r>
              <a:t>2.这些疾病会导致血管内皮损伤、血液黏稠度增加等病理改变，增加血栓形成的风险。</a:t>
            </a:r>
          </a:p>
          <a:p>
            <a:r>
              <a:t>3.对于患有基础疾病的患者，应加强疾病的控制和管理，降低血栓性疾病的发生风险。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血栓性疾病的高危人群分析</a:t>
            </a:r>
          </a:p>
        </p:txBody>
      </p:sp>
      <p:sp>
        <p:nvSpPr>
          <p:cNvPr id="3" name="Content Placeholder 2"/>
          <p:cNvSpPr>
            <a:spLocks noGrp="1"/>
          </p:cNvSpPr>
          <p:nvPr>
            <p:ph sz="half" idx="2"/>
          </p:nvPr>
        </p:nvSpPr>
        <p:spPr/>
        <p:txBody>
          <a:bodyPr/>
          <a:lstStyle/>
          <a:p>
            <a:r>
              <a:t>1.手术和创伤是血栓性疾病的重要诱因，特别是骨科、神经外科等手术。</a:t>
            </a:r>
          </a:p>
          <a:p>
            <a:r>
              <a:t>2.手术过程中的血管损伤、血流减缓等因素容易导致血栓形成。</a:t>
            </a:r>
          </a:p>
          <a:p>
            <a:r>
              <a:t>3.对于高危手术患者，应加强术前评估和术后监测，采取有效的预防措施降低血栓风险。</a:t>
            </a:r>
          </a:p>
          <a:p/>
        </p:txBody>
      </p:sp>
      <p:sp>
        <p:nvSpPr>
          <p:cNvPr id="4" name="Text Placeholder 3"/>
          <p:cNvSpPr>
            <a:spLocks noGrp="1"/>
          </p:cNvSpPr>
          <p:nvPr>
            <p:ph type="body" idx="3"/>
          </p:nvPr>
        </p:nvSpPr>
        <p:spPr/>
        <p:txBody>
          <a:bodyPr/>
          <a:lstStyle/>
          <a:p>
            <a:r>
              <a:t>生活方式与血栓性疾病的关系</a:t>
            </a:r>
          </a:p>
        </p:txBody>
      </p:sp>
      <p:sp>
        <p:nvSpPr>
          <p:cNvPr id="5" name="Content Placeholder 4"/>
          <p:cNvSpPr>
            <a:spLocks noGrp="1"/>
          </p:cNvSpPr>
          <p:nvPr>
            <p:ph sz="half" idx="4"/>
          </p:nvPr>
        </p:nvSpPr>
        <p:spPr/>
        <p:txBody>
          <a:bodyPr/>
          <a:lstStyle/>
          <a:p>
            <a:r>
              <a:t>1.不良的生活方式如吸烟、饮酒、高脂饮食等会增加血栓性疾病的风险。</a:t>
            </a:r>
          </a:p>
          <a:p>
            <a:r>
              <a:t>2.保持健康的生活方式，如戒烟限酒、均衡饮食、适量运动等，有助于降低血栓风险。</a:t>
            </a:r>
          </a:p>
          <a:p>
            <a:r>
              <a:t>3.通过健康教育和行为干预，引导高危人群改善生活方式，预防血栓性疾病的发生。</a:t>
            </a:r>
          </a:p>
        </p:txBody>
      </p:sp>
      <p:sp>
        <p:nvSpPr>
          <p:cNvPr id="6" name="Text Placeholder 5"/>
          <p:cNvSpPr>
            <a:spLocks noGrp="1"/>
          </p:cNvSpPr>
          <p:nvPr>
            <p:ph type="body" idx="1"/>
          </p:nvPr>
        </p:nvSpPr>
        <p:spPr/>
        <p:txBody>
          <a:bodyPr/>
          <a:lstStyle/>
          <a:p>
            <a:r>
              <a:t>手术和创伤与血栓性疾病的关系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血栓性疾病的环境影响因素</a:t>
            </a:r>
          </a:p>
        </p:txBody>
      </p:sp>
      <p:sp>
        <p:nvSpPr>
          <p:cNvPr id="3" name="Subtitle 2"/>
          <p:cNvSpPr>
            <a:spLocks noGrp="1"/>
          </p:cNvSpPr>
          <p:nvPr>
            <p:ph type="subTitle" idx="1"/>
          </p:nvPr>
        </p:nvSpPr>
        <p:spPr/>
        <p:txBody>
          <a:bodyPr/>
          <a:lstStyle/>
          <a:p>
            <a:r>
              <a:t>血栓性疾病的流行病学研究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血栓性疾病的环境影响因素</a:t>
            </a:r>
          </a:p>
        </p:txBody>
      </p:sp>
      <p:sp>
        <p:nvSpPr>
          <p:cNvPr id="3" name="Text Placeholder 2"/>
          <p:cNvSpPr>
            <a:spLocks noGrp="1"/>
          </p:cNvSpPr>
          <p:nvPr>
            <p:ph type="body" idx="1"/>
          </p:nvPr>
        </p:nvSpPr>
        <p:spPr/>
        <p:txBody>
          <a:bodyPr/>
          <a:lstStyle/>
          <a:p>
            <a:r>
              <a:t>年龄与性别</a:t>
            </a:r>
          </a:p>
        </p:txBody>
      </p:sp>
      <p:sp>
        <p:nvSpPr>
          <p:cNvPr id="4" name="Content Placeholder 3"/>
          <p:cNvSpPr>
            <a:spLocks noGrp="1"/>
          </p:cNvSpPr>
          <p:nvPr>
            <p:ph sz="half" idx="2"/>
          </p:nvPr>
        </p:nvSpPr>
        <p:spPr/>
        <p:txBody>
          <a:bodyPr/>
          <a:lstStyle/>
          <a:p>
            <a:r>
              <a:t>1.血栓性疾病的发病率随年龄增长而增加，尤其是60岁以上的老年人群。</a:t>
            </a:r>
          </a:p>
          <a:p>
            <a:r>
              <a:t>2.男性比女性更容易患上血栓性疾病，这可能与雄性激素水平较高有关。</a:t>
            </a:r>
          </a:p>
          <a:p>
            <a:r>
              <a:t>3.孕妇和更年期妇女也是血栓性疾病的高风险人群。</a:t>
            </a:r>
          </a:p>
          <a:p/>
        </p:txBody>
      </p:sp>
      <p:sp>
        <p:nvSpPr>
          <p:cNvPr id="5" name="Text Placeholder 4"/>
          <p:cNvSpPr>
            <a:spLocks noGrp="1"/>
          </p:cNvSpPr>
          <p:nvPr>
            <p:ph type="body" idx="3"/>
          </p:nvPr>
        </p:nvSpPr>
        <p:spPr/>
        <p:txBody>
          <a:bodyPr/>
          <a:lstStyle/>
          <a:p>
            <a:r>
              <a:t>生活方式</a:t>
            </a:r>
          </a:p>
        </p:txBody>
      </p:sp>
      <p:sp>
        <p:nvSpPr>
          <p:cNvPr id="6" name="Content Placeholder 5"/>
          <p:cNvSpPr>
            <a:spLocks noGrp="1"/>
          </p:cNvSpPr>
          <p:nvPr>
            <p:ph sz="half" idx="4"/>
          </p:nvPr>
        </p:nvSpPr>
        <p:spPr/>
        <p:txBody>
          <a:bodyPr/>
          <a:lstStyle/>
          <a:p>
            <a:r>
              <a:t>1.长时间久坐、缺乏运动是血栓性疾病的重要危险因素。</a:t>
            </a:r>
          </a:p>
          <a:p>
            <a:r>
              <a:t>2.吸烟和过量饮酒也会增加血栓的风险。</a:t>
            </a:r>
          </a:p>
          <a:p>
            <a:r>
              <a:t>3.不良饮食习惯，如高脂肪、高盐饮食，也可能诱发血栓性疾病。</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血栓性疾病的环境影响因素</a:t>
            </a:r>
          </a:p>
        </p:txBody>
      </p:sp>
      <p:sp>
        <p:nvSpPr>
          <p:cNvPr id="3" name="Text Placeholder 2"/>
          <p:cNvSpPr>
            <a:spLocks noGrp="1"/>
          </p:cNvSpPr>
          <p:nvPr>
            <p:ph type="body" idx="1"/>
          </p:nvPr>
        </p:nvSpPr>
        <p:spPr/>
        <p:txBody>
          <a:bodyPr/>
          <a:lstStyle/>
          <a:p>
            <a:r>
              <a:t>肥胖与糖尿病</a:t>
            </a:r>
          </a:p>
        </p:txBody>
      </p:sp>
      <p:sp>
        <p:nvSpPr>
          <p:cNvPr id="4" name="Content Placeholder 3"/>
          <p:cNvSpPr>
            <a:spLocks noGrp="1"/>
          </p:cNvSpPr>
          <p:nvPr>
            <p:ph sz="half" idx="2"/>
          </p:nvPr>
        </p:nvSpPr>
        <p:spPr/>
        <p:txBody>
          <a:bodyPr/>
          <a:lstStyle/>
          <a:p>
            <a:r>
              <a:t>1.肥胖和糖尿病是血栓性疾病的重要危险因素。</a:t>
            </a:r>
          </a:p>
          <a:p>
            <a:r>
              <a:t>2.肥胖可能导致血液黏稠度增加，从而增加血栓的风险。</a:t>
            </a:r>
          </a:p>
          <a:p>
            <a:r>
              <a:t>3.糖尿病可能导致血管损伤，进一步增加血栓的风险。</a:t>
            </a:r>
          </a:p>
          <a:p/>
        </p:txBody>
      </p:sp>
      <p:sp>
        <p:nvSpPr>
          <p:cNvPr id="5" name="Text Placeholder 4"/>
          <p:cNvSpPr>
            <a:spLocks noGrp="1"/>
          </p:cNvSpPr>
          <p:nvPr>
            <p:ph type="body" idx="3"/>
          </p:nvPr>
        </p:nvSpPr>
        <p:spPr/>
        <p:txBody>
          <a:bodyPr/>
          <a:lstStyle/>
          <a:p>
            <a:r>
              <a:t>长期卧床或手术后</a:t>
            </a:r>
          </a:p>
        </p:txBody>
      </p:sp>
      <p:sp>
        <p:nvSpPr>
          <p:cNvPr id="6" name="Content Placeholder 5"/>
          <p:cNvSpPr>
            <a:spLocks noGrp="1"/>
          </p:cNvSpPr>
          <p:nvPr>
            <p:ph sz="half" idx="4"/>
          </p:nvPr>
        </p:nvSpPr>
        <p:spPr/>
        <p:txBody>
          <a:bodyPr/>
          <a:lstStyle/>
          <a:p>
            <a:r>
              <a:t>1.长期卧床或手术后的患者，由于血液循环减慢，容易形成血栓。</a:t>
            </a:r>
          </a:p>
          <a:p>
            <a:r>
              <a:t>2.这些患者需要定期进行肢体活动，以防止血栓的发生。</a:t>
            </a:r>
          </a:p>
          <a:p>
            <a:r>
              <a:t>3.手术后的患者还需要使用抗凝药物，以降低血栓的风险。</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https://d.book118.com/866210014013010104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血栓性疾病的概述</vt:lpstr>
      <vt:lpstr> 血栓性疾病的概述</vt:lpstr>
      <vt:lpstr> 血栓性疾病的概述</vt:lpstr>
      <vt:lpstr> 血栓性疾病的概述</vt:lpstr>
      <vt:lpstr> 血栓性疾病的流行病学特征</vt:lpstr>
      <vt:lpstr> 血栓性疾病的流行病学特征</vt:lpstr>
      <vt:lpstr> 血栓性疾病的流行病学特征</vt:lpstr>
      <vt:lpstr> 血栓性疾病的流行病学特征</vt:lpstr>
      <vt:lpstr> 血栓性疾病的高危人群分析</vt:lpstr>
      <vt:lpstr> 血栓性疾病的高危人群分析</vt:lpstr>
      <vt:lpstr> 血栓性疾病的高危人群分析</vt:lpstr>
      <vt:lpstr> 血栓性疾病的高危人群分析</vt:lpstr>
      <vt:lpstr> 血栓性疾病的环境影响因素</vt:lpstr>
      <vt:lpstr> 血栓性疾病的环境影响因素</vt:lpstr>
      <vt:lpstr> 血栓性疾病的环境影响因素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2024-09-29T15:31:58.116</cp:lastPrinted>
  <dcterms:created xsi:type="dcterms:W3CDTF">2024-09-29T07:31:58Z</dcterms:created>
  <dcterms:modified xsi:type="dcterms:W3CDTF">2024-09-29T07:32:00Z</dcterms:modified>
</cp:coreProperties>
</file>