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F1E93-BC27-41FE-8CDE-4FA1480C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9EDC8-F6B3-460E-BC9E-525194CFF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7E98D-3B62-42D7-9638-0E177C8D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4E8E7-B4E8-493B-874C-2767FEFBA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D7CB3D-0A5B-4DFF-970C-9C81D1959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77E25-46D9-4D72-80F0-95CF2CF69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04A1F-5C81-4F09-AF21-05296DD9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2CD90-3946-4C47-AA2F-545A93B0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ED740-C3F1-4E0B-9849-72CB3B0B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7B224-E3BE-46A4-9BFB-85AA814D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21FE5-464F-4BAD-A95E-9EFFE62AD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12004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学药理学PPT\n## 1.护理学与药理学的关系及重要性\n### 1.1护理学药理学的基本概念与应用\n### 1.2护理学药理学在护理实践中的重要性\n### 1.3护理学药理学的发展趋势与挑战\n## 2.药物的基本作用原理\n### 2.1药物作用的分子基础\n### 2.2药物作用的受体理论\n### 2.3药物作用的信号传导机制\n## 3.药物的体内过程\n### 3.1药物的吸收与分布\n### 3.2药物的代谢与排泄\n### 3.3药物的生物转化与药代动力学\n## 4.药物效应与毒性\n### 4.1药物的疗效与副作用\n### 4.2药物的剂量与效应关系\n### 4.3药物的过敏反应与药物毒性\n## 5.临床药物护理实践\n### 5.1药物治疗方案的制定与调整\n### 5.2药物护理的实施与监测\n### 5.3药物护理中的伦理与法律问题\n## 6.特殊人群的药物护理\n### 6.1儿童与老年人的药物护理\n### 6.2孕妇与哺乳期妇女的药物护理\n### 6.3器官移植患者的药物护理\n## 7.药物护理实践中的常见问题及解决方法\n### 7.1药物相互作用与配伍禁忌\n### 7.2药物过敏反应的预防与处理\n### 7.3药物过量与药物滥用问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护理学药理学PPT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护理学与药理学的关系及重要性</a:t>
            </a:r>
            <a:endParaRPr/>
          </a:p>
        </p:txBody>
      </p:sp>
      <p:sp>
        <p:nvSpPr>
          <p:cNvPr id="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护理学药理学是一门交叉学科</a:t>
                </a:r>
                <a:endParaRPr/>
              </a:p>
            </p:txBody>
          </p:sp>
          <p:sp>
            <p:nvSpPr>
              <p:cNvPr id="1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研究药物在护理实践中的应用和监测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安全、有效、合理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的药物治疗方案</a:t>
                </a:r>
                <a:endParaRPr/>
              </a:p>
            </p:txBody>
          </p:sp>
        </p:grpSp>
        <p:grpSp>
          <p:nvGrpSpPr>
            <p:cNvPr id="19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护理学药理学的基本概念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：用于预防、治疗和诊断疾病的化学物质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药效学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：研究药物对机体的作用和作用机制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药动学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：研究药物在体内的吸收、分布、代谢和排泄过程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护理学药理学在护理实践中的应用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：针对病情选择合适的药物，制定合理的给药方案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：监测药物疗效，观察药物副作用，确保患者用药安全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：向患者提供药物相关知识，提高患者用药依从性</a:t>
                </a:r>
                <a:endParaRPr/>
              </a:p>
            </p:txBody>
          </p:sp>
        </p:grpSp>
      </p:grpSp>
      <p:pic>
        <p:nvPicPr>
          <p:cNvPr id="19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护理学药理学的基本概念与应用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提高患者药物治疗效果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制定合理的给药方案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及时发现和处理药物副作用</a:t>
                </a:r>
                <a:endParaRPr/>
              </a:p>
            </p:txBody>
          </p:sp>
          <p:sp>
            <p:nvSpPr>
              <p:cNvPr id="2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保障患者用药安全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严格遵守药物使用规定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监测药物相互作用和配伍禁忌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预防药物过敏反应和药物毒性</a:t>
                </a:r>
                <a:endParaRPr/>
              </a:p>
            </p:txBody>
          </p:sp>
          <p:sp>
            <p:nvSpPr>
              <p:cNvPr id="2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提高患者用药依从性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向患者提供药物相关知识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解释药物治疗的必要性和注意事项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定期随访，评估药物治疗效果</a:t>
                </a:r>
                <a:endParaRPr/>
              </a:p>
            </p:txBody>
          </p:sp>
          <p:sp>
            <p:nvSpPr>
              <p:cNvPr id="2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护理学药理学在护理实践中的重要性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护理学药理学的发展趋势与挑战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个体化药物治疗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利用基因检测、药物代谢酶和药物靶点研究，为患者提供个性化的药物治疗方案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药物治疗精细化管理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利用信息化手段，实现药物治疗过程的全程监控和数据分析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提高药物治疗的安全性和有效性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药物护理人才培养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加强护理学药理学教育和培训，提高护理人员药物护理专业水平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培养具备药物护理专长的高级护理人才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药物的基本作用原理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药物作用分子基础的研究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药物靶点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：药物作用的分子靶点，如受体、酶、通道等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：药物与靶点分子的相互作用，形成药物-靶点复合物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药物效应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：药物-靶点复合物引发的一系列生物效应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药物作用的分子机制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：药物与靶点分子结合，抑制靶点分子的活性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激活作用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：药物与靶点分子结合，激活靶点分子的活性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：药物与靶点分子结合，调节靶点分子的活性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药物作用的分子基础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受体理论的基本概念</a:t>
                </a:r>
                <a:endParaRPr/>
              </a:p>
            </p:txBody>
          </p:sp>
          <p:sp>
            <p:nvSpPr>
              <p:cNvPr id="2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：存在于细胞膜或细胞内的蛋白质分子，能与药物特异性结合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亲和力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：药物与受体结合的能力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：药物与受体结合后产生的生物效应</a:t>
                </a:r>
                <a:endParaRPr/>
              </a:p>
            </p:txBody>
          </p:sp>
        </p:grpSp>
        <p:grpSp>
          <p:nvGrpSpPr>
            <p:cNvPr id="27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受体类型的分类</a:t>
                </a:r>
                <a:endParaRPr/>
              </a:p>
            </p:txBody>
          </p:sp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离子通道受体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：如乙酰胆碱受体、肾上腺素受体等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G蛋白偶联受体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：如多巴胺受体、5-羟色胺受体等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酶活性受体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：如胰岛素受体、生长激素受体等</a:t>
                </a:r>
                <a:endParaRPr/>
              </a:p>
            </p:txBody>
          </p:sp>
        </p:grpSp>
        <p:grpSp>
          <p:nvGrpSpPr>
            <p:cNvPr id="27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受体理论在药物研究中的应用</a:t>
                </a:r>
                <a:endParaRPr/>
              </a:p>
            </p:txBody>
          </p:sp>
          <p:sp>
            <p:nvSpPr>
              <p:cNvPr id="2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受体选择性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：研究药物与不同受体的亲和力，指导药物设计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受体调控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：研究药物对受体活性的影响，探讨药物作用机制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受体信号传导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：研究药物与受体结合后引发的信号传导通路，揭示药物作用下游事件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药物作用的受体理论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信号传导机制的基本概念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信号分子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：如细胞因子、生长因子等，能传递生物信息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信号通路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：信号分子作用于细胞内的一系列生物化学反应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信号放大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：信号传递过程中，信号分子逐级放大的过程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药物作用的信号传导途径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cAMP信号通路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：如肾上腺素、多巴胺等药物通过影响cAMP水平发挥作用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Ca2+信号通路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：如钙通道拮抗剂通过影响细胞内Ca2+浓度发挥作用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蛋白激酶信号通路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：如蛋白激酶C抑制剂通过影响蛋白激酶C活性发挥作用</a:t>
                </a:r>
                <a:endParaRPr/>
              </a:p>
            </p:txBody>
          </p:sp>
          <p:pic>
            <p:nvPicPr>
              <p:cNvPr id="2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信号传导机制在药物研究中的应用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信号通路调控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：研究药物对信号通路的影响，探讨药物作用机制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信号传导障碍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：研究信号传导障碍与疾病的关系，指导药物设计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信号传导靶点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：研究信号分子与疾病的关系，寻找新的药物靶点</a:t>
                </a:r>
                <a:endParaRPr/>
              </a:p>
            </p:txBody>
          </p:sp>
          <p:pic>
            <p:nvPicPr>
              <p:cNvPr id="2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药物作用的信号传导机制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药物的体内过程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药物吸收的基本概念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吸收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：药物从给药部位进入血液循环的过程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吸收途径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：如口服、注射、皮肤等给药途径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吸收速度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：药物在单位时间内被吸收进入血液循环的速度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药物吸收的影响因素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药物性质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：如溶解度、分子量、脂溶性等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给药途径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：如口服、注射、皮肤等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：如年龄、性别、肝肾功能等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药物分布的基本概念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：药物从血液循环进入组织和器官的过程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分布容积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：药物在体内分布的体积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分布蛋白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：如血浆蛋白、脂蛋白等，影响药物分布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药物分布的影响因素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药物性质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：如分子量、脂溶性等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：如年龄、性别、肝肾功能等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：如肿瘤、炎症等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药物的吸收与分布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药物代谢的基本概念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代谢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：药物在体内发生的化学反应过程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代谢酶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：如细胞色素P450酶、酯酶等，参与药物代谢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代谢产物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：药物代谢后的产物，可能具有生物活性或毒性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药物代谢的影响因素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药物性质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：如分子结构、极性等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：如年龄、性别、肝肾功能等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：如肿瘤、炎症等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药物排泄的基本概念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排泄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：药物及其代谢产物从体内排出的过程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排泄途径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：如肾脏排泄、胆汁排泄、肺排泄等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排泄速度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：药物及其代谢产物在单位时间内从体内排出的速度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药物排泄的影响因素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药物性质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：如分子结构、极性等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：如年龄、性别、肝肾功能等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：如肿瘤、炎症等</a:t>
            </a:r>
            <a:endParaRPr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药物的代谢与排泄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药物生物转化的基本概念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生物转化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：药物在体内发生的生物化学反应过程，包括代谢和排泄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生物转化酶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：如细胞色素P450酶、酯酶等，参与药物生物转化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生物转化产物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：药物生物转化后的产物，可能具有生物活性或毒性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药物药代动力学的基本概念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药代动力学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：研究药物在体内的吸收、分布、代谢和排泄过程及其规律的科学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药代动力学参数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：如半衰期、容积分布、清除率等，描述药物在体内的动态变化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药代动力学模型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：如一室模型、二室模型等，用于预测药物在体内的行为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药物药代动力学的应用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：根据药代动力学参数，指导药物设计和优化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药物剂量优化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：根据药代动力学模型，优化药物剂量和给药方案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药物监测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：通过监测药物浓度，评估药物治疗效果和安全性</a:t>
            </a:r>
            <a:endParaRPr/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药物的生物转化与药代动力学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药物效应与毒性</a:t>
            </a:r>
            <a:endParaRPr/>
          </a:p>
        </p:txBody>
      </p:sp>
      <p:sp>
        <p:nvSpPr>
          <p:cNvPr id="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药物疗效的基本概念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：药物对疾病的治疗作用，包括治愈、缓解、改善等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疗效评价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：通过临床试验、观察性研究等方法，评估药物的疗效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疗效指标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：如生存率、症状缓解率、生活质量等，用于评价药物疗效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药物副作用的基本概念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：药物在治疗过程中产生的不良反应，如头痛、恶心、皮疹等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：如急性副作用、慢性副作用、过敏反应等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：通过临床试验、观察性研究等方法，评估药物的副作用</a:t>
                </a:r>
                <a:endParaRPr/>
              </a:p>
            </p:txBody>
          </p:sp>
          <p:pic>
            <p:nvPicPr>
              <p:cNvPr id="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药物疗效与副作用的关系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疗效与副作用的平衡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：在提高疗效的同时，降低副作用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副作用的处理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：及时发现和处理副作用，保障患者用药安全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副作用的预防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：通过药物设计和给药方案优化，降低副作用的发生率</a:t>
                </a:r>
                <a:endParaRPr/>
              </a:p>
            </p:txBody>
          </p:sp>
          <p:pic>
            <p:nvPicPr>
              <p:cNvPr id="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药物的疗效与副作用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https://d.book118.com/866212004021010051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护理学药理学PPT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2024-09-16T19:05:41.532</cp:lastPrinted>
  <dcterms:created xsi:type="dcterms:W3CDTF">2024-09-16T11:05:41Z</dcterms:created>
  <dcterms:modified xsi:type="dcterms:W3CDTF">2024-09-16T11:05:43Z</dcterms:modified>
</cp:coreProperties>
</file>