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AFBA-88B2-4178-9B56-EEBD94D2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8A843-0C22-4446-AC00-B2BD79D9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12886-2070-4DF9-8F42-45F73AF49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A6DBD-3A59-4194-AFDA-E6EA4BFB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00311-C506-4906-9AF9-58310C435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227F3-2E41-4E22-800C-4FE4F8C1A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152A9-5858-43ED-AC46-E4C858C1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54CC2-28B5-467D-879F-A1CE5CA6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63081-6075-428F-B2C3-D2733B9F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17CC6-6ED7-4BA2-A672-0E6308FC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3049-5BB1-4014-B0B5-FF63793A9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201002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光荣的事业师德师风演讲稿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教师职业的神圣与光荣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师德师风的内涵与要求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践行师德师风的典范与案例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加强师德师风建设的途径与方法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倡导全社会尊师重教，共筑教育辉煌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通过演讲，宣传和推广良好的师德师风，树立教育行业正面形象。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弘扬师德师风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激发教育热情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激发教育工作者对教育事业的热爱，增强责任感和使命感。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推动社会对教育事业的关注和支持，促进教育事业的持续健康发展。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教育事业的光荣性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教育是国家发展的基石，是培养人才的摇篮，从事教育事业是无比光荣的。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师德师风的内涵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师德是教师职业道德的核心，包括爱岗敬业、关爱学生、教书育人、为人师表等方面；师风则是教师在教育过程中所表现出来的特点和风格，如严谨治学、诲人不倦、循循善诱等。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崇高的师德师风对教育事业的重要性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崇高的师德师风是教育事业健康发展的保障，能够提高教育质量，培养出更多优秀人才，为国家的发展和进步做出贡献。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演讲主题：光荣的事业，崇高的师德师风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教师职业的神圣与光荣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122" r="61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教师是太阳底下最光辉的职业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传承文明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教师被誉为“人类灵魂的工程师”，他们承担着传承人类文明、启迪智慧、塑造未来的重要使命。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播种希望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教师像园丁一样，耕耘在希望的田野上，用知识的种子播撒在学生的心田，期待他们茁壮成长。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燃烧自己，照亮别人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教师以无私的奉献精神，点燃自己，照亮学生前行的道路，为学生的成长和发展提供源源不断的能量。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引领社会风尚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教师作为社会文明的倡导者和引领者，他们的言行举止对社会风尚具有重要影响，他们以高尚的师德和良好的师风，带动社会风气的改善。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教师肩负着为国家和社会培养合格人才的重任，他们通过传授知识、培养能力、塑造品格，为国家的繁荣富强和民族的振兴贡献力量。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服务社会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教师不仅关注学生的成长，也积极投身社会公益事业，他们以专业知识和教育技能服务社会，为社会的和谐与进步贡献力量。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教师肩负的历史使命与社会责任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崇高的职业追求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教师职业追求的是人类文明的进步和学生的发展，他们以崇高的教育理念和教育情怀，致力于培养有理想、有道德、有文化、有纪律的社会主义建设者和接班人。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神圣的职业使命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教师的使命是“传道、授业、解惑”，他们不仅传授知识，更传递信仰、价值和精神，他们以神圣的职业使命感，承担起培养一代又一代年轻人的责任。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令人敬仰的职业形象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教师以博学、严谨、敬业、爱生的职业形象，赢得了社会的广泛尊重和敬仰。他们是知识的化身、智慧的代表、道德的楷模，是人们心中永远的光辉形象。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教师职业的崇高与神圣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师德师风的内涵与要求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忠诚于教育事业，具有高度的责任感和使命感。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250" r="20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关心学生成长，关注学生的需求，积极为学生排忧解难。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以身作则，树立良好的榜样，引导学生树立正确的世界观、人生观和价值观。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为人师表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师德：教师的职业道德与操守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追求学术真理，严谨治学态度，不断提高自身学术水平。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严谨治学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注重培养学生的思维能力和创新精神，采用启发式教学方法，引导学生主动思考、积极探索。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关注学生的个体差异，根据学生的特点和需求进行有针对性的教学，使每个学生都能得到充分的发展。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师风：教师的教育风格与风范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恪守职业道德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遵守教师职业道德规范，不利用职务之便谋取私利，不收受学生及家长的礼品、礼金等。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尊重学生和家长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尊重学生的人格和尊严，尊重学生的意见和建议；与家长保持密切联系，积极沟通合作，共同促进学生的成长。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严格遵守国家法律法规和教育部门的相关规定，不违法乱纪。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542" r="21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师德师风的基本要求与规范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https://d.book118.com/866212010024010042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2024-09-09T10:30:04.890</cp:lastPrinted>
  <dcterms:created xsi:type="dcterms:W3CDTF">2024-09-09T02:30:04Z</dcterms:created>
  <dcterms:modified xsi:type="dcterms:W3CDTF">2024-09-09T02:30:07Z</dcterms:modified>
</cp:coreProperties>
</file>