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086A9-3365-4FDA-A12E-1076E33E2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1DA82-E02F-4498-861E-4DBDFE08A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76028-9B02-4F22-A138-67F03C1B5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B4D25-46AC-406E-8246-58265F712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0F6679-F558-476A-943A-08DEFC3B8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D27B3C-CAF7-405A-A439-B186EDF2F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577D9E-447C-4FCB-B6CB-9E29D7594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FDA4D-4472-4118-9228-93604C388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D8CB8-6E6B-45DB-9D05-D1ADB3BC2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4FA83-6CD1-4ED5-BB86-506C98C38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E0CDB-ED68-44F8-B214-15E0D18E1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12130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供应商评估指标体系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供应商评估方法和工具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供应商评估结果的应用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持续改进的供应商评估制度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随着企业业务的不断发展，供应商管理成为企业核心竞争力的重要组成部分。为了确保供应商的质量、交货期和服务符合企业要求，供应商评估管理制度应运而生。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供应商评估管理制度对于企业的可持续发展至关重要，它有助于降低采购风险、提高采购效率、优化供应链管理，从而提升企业的整体竞争力。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供应商评估管理制度的背景和重要性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建立一套科学、客观、公正的供应商评估体系，确保供应商的质量、交货期、价格和服务符合企业要求，实现供应商的长期合作与共同发展。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评估体系应涵盖供应商的各个方面，包括质量、交货期、价格、服务、技术等。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评估标准应客观、明确，避免主观臆断和人为干扰。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评估过程应公正、透明，确保所有供应商得到平等的机会。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评估方法应简单、易行，便于操作和执行。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供应商评估管理制度的目标和原则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供应商评估管理体系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重要供应商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对企业的核心业务有重大影响的供应商，应重点关注，加强评估和管理。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一般供应商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对企业的核心业务影响较小的供应商，可进行常规评估和管理。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潜在供应商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尚未与采购方建立合作关系，但具备潜在合作能力的供应商，应进行初步评估和筛选。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供应商分类管理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59" r="131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评估过程中应遵循公平、公正、公开的原则，确保评估结果的客观性和准确性。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供应商的资质、经营状况、生产能力、产品质量等方面的评估标准。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供应商评估流程包括初步筛选、现场考察、样品检测、综合评估等环节。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供应商评估标准和流程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https://d.book118.com/866212130203010102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2024-09-27T17:21:45.442</cp:lastPrinted>
  <dcterms:created xsi:type="dcterms:W3CDTF">2024-09-27T09:21:45Z</dcterms:created>
  <dcterms:modified xsi:type="dcterms:W3CDTF">2024-09-27T09:21:47Z</dcterms:modified>
</cp:coreProperties>
</file>