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2E701-7A44-4130-B2A6-F9DF0959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78E4E-6BCA-4EF1-80AA-1AF7A6592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D0708-55FA-43DC-A73A-C88AFC5CC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6C7F3-D957-4B58-AD96-B0D007B67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EA0D8-DC21-4FE3-9A32-E3B6FD634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302E6-5244-4E32-A315-2A30EB2B5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473F7-A0D1-45E1-B406-F22E3C85B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E45B2-8164-47AF-80F0-B7C1CE74A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3F0CB-77FE-47D6-8BDE-D10ADF55B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B2D03-93C4-482B-B111-E25F2B991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D61EA-A62F-4E07-BAD6-545B50C49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12203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安全操作要点与风险防范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安全操作基本概念与原则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常见安全操作风险点识别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安全操作要点详解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风险防范措施与应对策略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事故案例分析与经验教训总结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安全操作基本概念与原则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安全操作是指在特定工作环境中，遵循安全规章制度和操作规程，采取必要的安全措施，确保人员、设备和环境安全的一系列活动。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安全操作是保障生产安全、防止事故发生、减少人员伤亡和财产损失的关键环节。通过规范的安全操作，可以消除或减少危险源，降低事故风险，提高工作效率和经济效益。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安全优先原则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安全操作原则与规范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571" r="857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在任何情况下，安全都应放在首位，坚决贯彻“安全第一”的思想。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通过加强安全管理、提高员工安全意识、完善安全设施等措施，积极预防事故的发生。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从人、机、料、法、环等多个方面入手，全面治理生产过程中的安全隐患。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严格遵守国家法律法规和行业标准，确保安全操作的合法性和规范性。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法律法规要求及行业标准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国家制定了一系列安全生产法律法规，如《安全生产法》、《劳动法》等，对安全操作提出了明确要求。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各行业也制定了相应的安全操作规程和标准，如《机械安全操作规程》、《电气安全操作规程》等，用于指导和规范本行业的安全操作。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常见安全操作风险点识别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设备长时间运行，容易出现老化、磨损和疲劳等问题，可能导致性能下降或故障。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设施缺陷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设施设计、制造、安装等环节存在缺陷，可能引发安全事故。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设备设施缺乏定期维护保养，容易积累隐患，增加事故风险。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设备设施风险点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物料性质变化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生产过程中物料性质发生变化，如产生有害物质或易燃易爆物质，可能增加事故风险。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工艺参数失控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生产过程中工艺参数如温度、压力、流量等失控，可能导致产品质量问题或安全事故。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操作顺序错误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操作人员未按照规定的操作顺序进行操作，可能引发生产事故。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工艺流程风险点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操作人员缺乏必要的操作技能和安全意识，可能导致误操作或违章作业。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长时间连续作业或疲劳驾驶等操作，容易导致注意力不集中，增加事故风险。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疲劳作业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操作人员违反安全规定或操作规程进行操作，如无证上岗、酒后上岗等，极易引发安全事故。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人员操作风险点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暴雨、大风、雷电等恶劣天气条件下，户外作业和交通运输等安全风险增加。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地震、泥石流等地质灾害可能对生产设施和人员安全造成威胁。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地质灾害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生产过程中产生的废气、废水、废渣等污染物若处理不当，可能对环境和人员健康造成危害。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环境因素风险点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安全操作要点详解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设备设施的定期维护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按照设备设施的使用说明和保养计划，进行定期的维护和保养，确保设备设施在良好的状态下运行。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设备设施的安全防护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为设备设施配备必要的安全防护装置，如防护罩、安全门等，确保操作人员的安全。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设备设施的日常检查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确保设备设施的正常运行，及时发现并处理潜在的安全隐患。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设备设施安全操作要点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危险源的识别和控制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识别工艺流程中的危险源，并采取相应的控制措施，如使用安全设备、改善工艺条件等。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制定针对工艺流程中可能出现的紧急情况的应急处理措施，确保在紧急情况下能够迅速、有效地处理问题。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严格遵守工艺流程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按照规定的工艺流程进行操作，不得随意更改或省略任何步骤。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工艺流程安全操作要点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安全操作规程的执行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要求操作人员严格遵守安全操作规程，不得违章操作或冒险作业。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个人防护用品的配备和使用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为操作人员配备必要的个人防护用品，并确保他们正确使用。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安全培训和教育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对操作人员进行安全培训和教育，提高他们的安全意识和操作技能。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577" r="1657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人员安全操作要点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改善作业环境，消除或减少环境中的不安全因素，如噪音、照明不足等。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作业环境的改善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识别环境中的危险源，并采取相应的控制措施，如设置警示标识、采取隔离措施等。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危险源的识别和控制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针对可能发生的环境因素导致的紧急情况，制定相应的应急预案，并定期进行演练，确保在紧急情况下能够迅速、有效地应对。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应急预案的制定和演练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环境因素安全控制要点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https://d.book118.com/866212203134010041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2024-09-08T12:37:44.784</cp:lastPrinted>
  <dcterms:created xsi:type="dcterms:W3CDTF">2024-09-08T04:37:44Z</dcterms:created>
  <dcterms:modified xsi:type="dcterms:W3CDTF">2024-09-08T04:37:46Z</dcterms:modified>
</cp:coreProperties>
</file>