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0858A-ADE9-423D-9DB1-2C49C5C73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01A0F-8FDF-47E2-BA25-BF9852D7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5F62-286E-4EDA-A5CB-F0BB740A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ACDFF-5D08-4332-A685-F9B86AB9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DEEEA-11BA-4705-85B7-8A1ABE0A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5EB4B-572D-4A50-90FF-B0382B5C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89BA3-0B5B-4AEA-B294-F3F3ABE5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3632F-AEEF-40F5-9719-01708E55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9CD69-C426-4243-BC86-AC6FB972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5120B-2C84-45B8-8E41-5228D202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3CD6D-C2D6-4CD6-97C8-2FD77B62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3130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员工培训实训总结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培训实训问题与改进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未来培训实训计划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14" r="158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通过培训，使员工掌握工作中所需的专业知识和技能，提高工作效率和质量。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通过团队训练和协作项目，培养员工的团队合作精神和沟通能力。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通过培训，使员工更好地理解企业文化和价值观，增强归属感和忠诚度。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增强员工对企业文化的认同感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为员工提供个人发展机会，提升职业竞争力，实现个人和企业的共同发展。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提升员工个人发展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针对不同岗位的需求，提供专业知识和技能的培训课程，如产品知识、销售技巧、项目管理等。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团队协作训练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通过团队建设活动、拓展训练等方式，提高员工的团队协作能力和沟通能力。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企业文化培训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介绍企业的发展历程、愿景、使命和价值观，使员工更好地理解企业文化和价值观。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个人发展课程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提供个人职业规划、时间管理、沟通技巧等方面的课程，帮助员工提升个人能力。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组织员工参加公司内部的培训课程、研讨会、分享会等线下活动。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利用在线学习平台，提供视频教程、电子书、在线课程等学习资源，方便员工随时随地学习。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通过实际操作和案例分析，使员工在实际工作中掌握技能和提高能力。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安排经验丰富的员工担任导师，指导新员工熟悉工作流程和技能要求。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员工通过理论学习，掌握相关领域的专业知识，为实践操作提供理论支持。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了解和掌握操作流程，明确工作步骤和要求，提高工作效率。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安全须知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学习安全须知，确保员工在工作过程中遵守安全规定，预防事故发生。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技能训练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通过实践操作，提高员工的技能水平，使其能够熟练完成工作任务。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在实践操作中遇到问题时，员工能够运用所学知识解决问题，提高应变能力。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员工在实践操作中遵守操作规范，确保工作质量和工作效率。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团队协作中，员工需要具备良好的沟通交流能力，确保工作信息的准确传递。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根据团队成员的特点进行合理分工，发挥各自的优势，提高团队整体效率。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团队成员之间互相学习、互相帮助，共同进步，提高团队整体水平。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通过问卷调查、面谈等方式收集员工对培训实训的意见和建议。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667" r="31667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50" b="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对培训实训的效果进行评估，了解员工在知识、技能等方面的提升情况。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根据员工的反馈和效果评估结果，制定改进措施，优化培训实训方案。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培训实训效果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技能操作熟练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员工在培训实训中，通过模拟实际工作场景进行操作练习，提高了技能操作的熟练度和准确性。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员工通过培训实训，对所在岗位的专业知识有了更深入的理解和掌握，能够更好地完成工作任务。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https://d.book118.com/866213130200010045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2024-09-14T15:21:49.668</cp:lastPrinted>
  <dcterms:created xsi:type="dcterms:W3CDTF">2024-09-14T07:21:49Z</dcterms:created>
  <dcterms:modified xsi:type="dcterms:W3CDTF">2024-09-14T07:21:51Z</dcterms:modified>
</cp:coreProperties>
</file>