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895548-4A6D-4DB2-B9B5-FCA6A2B47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EF6692-E30A-4A73-8A4A-4B68D2ED4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C5A591-E99E-432B-88E7-FF195ED9C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4B840C-A1E0-43AC-94E6-92C456AF0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524466-10EC-4780-9E62-ABADECF9B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704751-0A82-4D21-951C-D2F0CC3FE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210BA3-0C8C-492C-9D40-E63C0324D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D4A761-40D1-47BC-9A79-5D3EAE839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83640E-8708-4419-96D2-FA79A2153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C96FD6-79C4-47D8-8BDF-58E0F9B19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E3D111-49BE-4F99-ADEC-A0EFBE507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21415502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糖尿病的护理诊断和护理措施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4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糖尿病的护理诊断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糖尿病的并发症预防与护理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糖尿病患者的自我管理与教育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糖尿病的预防与控制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糖尿病的护理诊断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有效控制血糖水平是糖尿病护理的关键，需要密切监测血糖变化，及时调整治疗方案。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通过定期监测血糖，了解患者血糖波动情况，评估治疗效果，为调整饮食、运动及药物治疗方案提供依据。同时，关注患者对血糖控制的认知和自我管理能力，提高其依从性和自我护理能力。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66" b="556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血糖控制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合理的营养与饮食是糖尿病护理的重要环节，需根据患者情况制定个性化的饮食方案。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营养状况和饮食习惯，为其制定合适的饮食计划。指导患者合理搭配碳水化合物、蛋白质、脂肪等营养素，控制总热量摄入。同时，关注患者的饮食习惯和偏好，鼓励其保持健康的饮食习惯，避免高糖、高脂、高盐等不健康食品的摄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营养与饮食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运动与锻炼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适量的运动与锻炼有助于控制血糖、减轻体重、提高身体机能，是糖尿病护理的重要措施之一。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身体状况和运动习惯，为其选择适合的运动方式和强度。指导患者进行适量的有氧运动，如快走、慢跑、游泳等，以促进糖代谢、增强心肺功能。同时，鼓励患者进行适量的力量训练，以增强肌肉力量和骨骼健康。在运动过程中，注意监测患者的血糖变化和身体反应，避免运动过度或低血糖的发生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心理与社会支持对糖尿病患者的护理至关重要，有助于缓解焦虑、抑郁等情绪问题，提高生活质量。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患者的心理状态和情感需求，了解其面临的压力和困难。通过与患者沟通交流，提供情感支持和心理疏导，帮助其树立积极的生活态度和应对策略。同时，鼓励患者积极参与社会活动和社交网络，提高其社会适应能力和生活质量。此外，为患者提供必要的社会支持，如家庭支持、社区资源等，以帮助其应对生活中的挑战和困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心理与社会支持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糖尿病的护理措施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确保患者按时按量服用药物，不擅自更改药物剂量或停药。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遵循医嘱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083" r="12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观察药物反应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提醒患者定期复查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375" r="5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密切观察患者用药后的反应，如出现不良反应，应及时就医。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提醒患者定期进行血糖、尿糖、肝肾功能等检查，以便及时调整治疗方案。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饮食护理与指导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控制总热量摄入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根据患者的身高、体重、年龄、性别、活动量等因素，计算每日所需热量，制定个性化的饮食计划。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均衡营养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确保摄入足够的蛋白质、脂肪、碳水化合物、维生素和矿物质，以满足身体需求。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控制糖分和盐分摄入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限制高糖和高盐食品的摄入，避免加重病情。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控制运动强度和时间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根据患者的身体状况和运动习惯，合理安排运动强度和时间，避免过度疲劳。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注意运动安全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提醒患者在运动过程中注意安全，避免发生意外。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选择适合的运动方式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根据患者的身体状况和兴趣爱好，选择适合的运动方式，如散步、慢跑、太极拳等。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350" r="83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运动护理与指导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促进家庭和社会支持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鼓励患者家属和社会支持系统积极参与患者的护理工作，共同为患者提供全方位的支持。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密切关注患者的情绪变化，及时发现和处理焦虑、抑郁等心理问题。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通过倾听、安慰、鼓励等方式，为患者提供心理支持，帮助其树立战胜疾病的信心。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心理护理与支持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糖尿病的并发症预防与护理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https://d.book118.com/866214155020010042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2024-09-09T08:28:12.087</cp:lastPrinted>
  <dcterms:created xsi:type="dcterms:W3CDTF">2024-09-09T00:28:12Z</dcterms:created>
  <dcterms:modified xsi:type="dcterms:W3CDTF">2024-09-09T00:28:14Z</dcterms:modified>
</cp:coreProperties>
</file>