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E649F8-7822-4FC5-9233-4FDE987AB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C3EED3-58C2-4BAA-81F8-B87E6D2EE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6FF96C-75A4-4A9F-AE0D-0353E044B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3EFE78-C3DE-475E-83AE-664E5ADAA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2FCB0B-53B7-40D0-A214-4234DE1A2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09A727-65BD-4046-8164-4EE8D4D06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8D3447-3105-4A1C-922F-6B30B5813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C0F186-7773-478B-96D1-7B77B314D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04CB9E-8C95-45CF-B037-10600A08B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54EE8C-3721-495E-AFB5-E9F70DD91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89F7D-EDEE-4322-9AD6-9BE57F489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21420102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电子商务行业操作规范与验收标准培训课件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操作规范与流程梳理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验收标准与质量控制体系建设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平台运营管理及推广策略部署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风险防范与安全保障措施完善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近年来，电子商务行业规模持续扩大，用户数量和交易额不断增长，预计未来几年将保持稳健发展态势。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电子商务行业包括B2B、B2C、C2C等多种模式，其中B2C市场占据主导地位，C2C市场逐渐规范化。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行业结构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9583" r="195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随着移动互联网的普及和消费者购物习惯的改变，社交电商、直播电商等新模式不断涌现，为行业带来新的增长点。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政策法规环境分析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政策法规概述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国家出台了一系列政策法规，包括《电子商务法》、《网络交易管理办法》等，为电子商务行业的健康发展提供了有力保障。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监管重点与措施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政策法规对电子商务平台的责任、消费者权益保护、数据安全等方面进行了明确规定，加强了行业的监管力度。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政策影响与展望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政策法规的实施促进了行业的规范发展，未来政策将继续完善，推动电子商务行业向更高水平迈进。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目前，阿里巴巴、京东、拼多多等电商平台占据市场主导地位，同时新兴平台如抖音电商、快手电商等也在迅速崛起。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市场竞争概况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电子商务市场竞争激烈，各大平台通过不断创新和拓展业务领域，争夺市场份额。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竞争策略与差异化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为了在竞争中脱颖而出，各大平台采取了不同的竞争策略，如提供个性化服务、打造特色品牌、加强供应链管理等。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操作规范与流程梳理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商品图片与描述一致性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商品图片应清晰、美观，且与商品描述内容一致，避免出现误导消费者的情况。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禁止发布违禁品信息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严格遵守国家法律法规，禁止发布违禁品、假冒伪劣商品等不良信息。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商品信息准确性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确保发布的商品信息准确无误，包括商品名称、规格、价格、促销信息等。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商品信息发布规范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梳理并优化交易流程，确保流程简洁明了，便于消费者理解和操作。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交易流程清晰明了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交易安全保障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售后服务保障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加强交易安全保障措施，如采用可靠的支付方式和数据加密技术，确保交易过程的安全性和保密性。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建立完善的售后服务机制，及时处理消费者投诉和退换货等问题，提高消费者满意度。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交易流程梳理与优化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投诉处理流程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建立投诉处理流程，对消费者的投诉进行及时响应和处理，并跟踪处理结果，确保问题得到妥善解决。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客户服务响应时间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设定合理的客户服务响应时间标准，确保消费者在需要帮助时能够得到及时回应。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客户服务质量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提供优质的客户服务，包括热情、耐心、专业的解答和处理消费者问题。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客户服务标准与投诉处理机制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验收标准与质量控制体系建设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根据商品类别、行业标准及国家法律法规，制定具体的商品质量验收标准，包括外观、性能、安全性等方面。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商品质量标准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采用抽样检验、全数检验等不同的验收方法，对商品进行质量把关。同时，可引入第三方检测机构进行公正、客观的质量评价。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对于不符合质量标准的商品，需进行退货、换货等处理，确保消费者权益得到保障。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不合格品处理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商品质量验收标准及方法论述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服务质量评价标准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依据行业惯例和客户期望，制定服务质量评价标准，涵盖售前咨询、售中服务、售后服务等方面。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通过客户满意度调查、服务投诉分析等手段，对服务质量进行客观评价。同时，可采用大数据分析等技术手段，对服务质量进行实时监测和预警。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针对服务质量评价中发现的问题，及时进行改进和优化，提升客户体验和企业形象。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服务质量评价体系构建及应用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https://d.book118.com/866214201020010042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2024-09-09T08:28:12.209</cp:lastPrinted>
  <dcterms:created xsi:type="dcterms:W3CDTF">2024-09-09T00:28:12Z</dcterms:created>
  <dcterms:modified xsi:type="dcterms:W3CDTF">2024-09-09T00:28:14Z</dcterms:modified>
</cp:coreProperties>
</file>