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C0956-DF8E-41A6-B0A9-426804BA2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E926D-2C8D-4D55-9CD1-3311BAEE3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411F9-3133-4159-8DF7-F39E3A7C0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432F2-65CC-44FA-90CF-09430C5D9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CDB248-9574-4934-B25A-1323AC7C0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05A881-8D18-49BD-80F1-EA0CE1D76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79371-2FBD-4F29-9941-C1F88140A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42903-4C37-4863-AF91-4C6F12D64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A26A3-1F9E-406D-B340-1924A8325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E8D3A-AE56-4EF3-A251-9930C4BB2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189EF-CF2E-41F4-8D28-04D8D0707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20031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旅游景区手游应用培训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手游应用在旅游景区的意义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手游应用的功能与特点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手游应用在旅游景区的实施策略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手游应用在旅游景区的案例分析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手游应用在旅游景区的挑战与对策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手游应用在旅游景区的意义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通过手游应用，游客可以获得个性化的导览服务，根据自己的兴趣和时间安排游览路线。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个性化导览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实时导航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多媒体展示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应用内提供实时导航功能，帮助游客在景区内轻松找到目的地，节省时间和精力。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应用内集成丰富的图片、视频和音频等多媒体内容，让游客更直观地了解景区的历史和文化。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提升游客体验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通过设计有趣的互动游戏，让游客在游玩的过程中增加对景区的了解和兴趣。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797" b="1679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游客可以在应用内分享自己的游玩经历和照片，增加社交互动，提高景区的口碑传播。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社交分享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提供虚拟导游功能，让游客在游玩的过程中随时获得相关的历史和文化知识。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虚拟导游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增强景区互动性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与旅游相关的机构和企业合作，通过手游应用进行联合推广，提高景区的知名度和美誉度。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应用商店推广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通过在应用商店发布手游应用，可以吸引更多的潜在游客关注和下载，从而扩大景区的知名度。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游客在社交媒体上分享自己的游玩经历和照片，可以进一步扩大景区的宣传范围。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拓展景区宣传渠道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手游应用的功能与特点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333" b="9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实时定位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路线规划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语音导航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交通信息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导航功能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通过GPS或网络定位技术，实时显示游客在景区内的位置。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通过语音提示，引导游客前往指定景点或设施。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提供多种游览路线供游客选择，满足不同需求和兴趣。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提供景区内交通信息，如班车、缆车等运行时间和站点。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提供详细的景点介绍和历史背景，增加游客对景点的了解。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文字描述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展示景点的照片或插图，帮助游客更直观地了解景点特色。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图片展示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提供景点的视频介绍，让游客更深入地了解景点的历史和文化。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视频介绍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通过语音讲解，为游客提供更加生动的景点介绍体验。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语音讲解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景点介绍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设计基于景区特色的寻宝游戏，让游客在游览过程中增加趣味性和互动性。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寻宝游戏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任务挑战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虚拟导游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积分奖励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设置与景区相关的任务挑战，鼓励游客探索景区并完成任务。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提供虚拟导游功能，让游客在游览过程中获得更加丰富的知识和信息。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通过完成任务或挑战获得积分，兑换景区纪念品或优惠券等奖励。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游戏互动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允许游客将游览过程中的照片、视频或游戏成绩分享到社交媒体平台。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提供评论功能，让游客之间可以互相交流游览心得和体验。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评论互动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允许游客为景点或游戏任务添加标签，方便其他游客搜索和了解相关信息。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标签功能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根据游客的游览记录和偏好，推荐相似的景点或游戏任务，提高游客满意度。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推荐系统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手游应用在旅游景区的实施策略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调研景区资源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深入了解景区的历史文化、自然风光、特色建筑等，为手游开发提供丰富素材。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定制游戏内容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将景区特色融入游戏设计，如将历史典故设计成游戏任务，让游客在游玩中增长知识。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营造沉浸体验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利用AR、VR等技术，使游客在游戏中感受身临其境的景区游览体验。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与景区特色相结合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明确游戏目标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设定清晰的游戏目标，如收集特定物品、完成挑战任务等，激发游客的探索欲望。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设定合理难度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根据游客群体特征，设置不同难度的游戏关卡，确保游戏的趣味性和挑战性。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引导游客行为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通过游戏规则引导游客文明旅游、保护环境，如设置垃圾分类任务等。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制定合理游戏规则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https://d.book118.com/866220031153010050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2024-09-16T02:18:02.934</cp:lastPrinted>
  <dcterms:created xsi:type="dcterms:W3CDTF">2024-09-15T18:18:02Z</dcterms:created>
  <dcterms:modified xsi:type="dcterms:W3CDTF">2024-09-15T18:18:05Z</dcterms:modified>
</cp:coreProperties>
</file>