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C7C43-219F-4A69-B964-6C156B94B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2228F-57B0-43A8-8FFC-DDC31B315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C6F79-3DED-495C-998B-2352F0344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D3239-98BA-4BA5-A572-9AF10E873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20CE3-CF07-4A4B-B853-2D9DEEAC0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D76C22-2831-42D3-B089-FADEFB4DC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B612B-475F-4E2E-AD3D-E2E2D9D85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D8D69-7FCB-4834-B4F1-33E8D71D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5FE17-DC1B-4278-B75E-79B13DC58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6A727-F249-4CC7-90C1-754EBC1F9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19867-6FD3-4666-B863-76E579AA0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96" r:id="rId2"/>
    <p:sldLayoutId id="2147483897" r:id="rId3"/>
    <p:sldLayoutId id="2147483898" r:id="rId4"/>
    <p:sldLayoutId id="2147483899" r:id="rId5"/>
    <p:sldLayoutId id="2147483900" r:id="rId6"/>
    <p:sldLayoutId id="2147483901" r:id="rId7"/>
    <p:sldLayoutId id="2147483902" r:id="rId8"/>
    <p:sldLayoutId id="2147483903" r:id="rId9"/>
    <p:sldLayoutId id="2147483904" r:id="rId10"/>
    <p:sldLayoutId id="214748390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21132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员工绩效考核与反馈总结PPT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绩效考核概述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绩效考核指标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绩效考核实施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员工反馈与沟通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绩效考核结果应用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https://d.book118.com/866221132042010040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员工绩效考核与反馈总结PPT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2024-09-06T12:39:58.887</cp:lastPrinted>
  <dcterms:created xsi:type="dcterms:W3CDTF">2024-09-06T04:39:58Z</dcterms:created>
  <dcterms:modified xsi:type="dcterms:W3CDTF">2024-09-06T04:40:01Z</dcterms:modified>
</cp:coreProperties>
</file>