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70A218-6B8D-407A-9673-0989FE428E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42733E-7254-4422-AF58-E1FFF1A3CD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26D2C1-4CC3-4BDF-90F8-FDFEEAE7E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E87CE2-B541-4924-8287-E8A47B62E6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120E6C-11A3-4815-926F-DBB8A2BF6D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9F5F99-CD34-4373-966B-81F0AAE292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D08A87-7D21-4076-8E60-A768667DCE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4525A8-7AAF-4D0C-A1C9-F80B32A8FF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3C2CDB-2CC3-4C87-9C23-2EB798844F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9B3B34-E5E9-40AD-9F88-E33404A4A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2D2089-F155-4B4C-A4CA-7FA46C8E8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22123001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精神病学专业介绍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精神病学概述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精神疾病的分类与症状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精神病学的研究方法与技术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精神疾病的预防与治疗</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精神病学领域的热点与前沿问题</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精神病学专业的教育与就业前景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精神病学概述</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92" b="89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精神病学的定义与研究对象</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精神病学是研究精神疾病的病因、发病机制、临床表现、发展规律以及预防、诊断、治疗和康复的一门医学科学。</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精神病学的研究对象包括各种精神疾病患者，如精神分裂症、抑郁症、焦虑症、强迫症等。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古代对精神疾病的认识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在古代，人们往往将精神疾病视为鬼神作祟或道德问题，治疗方法也多为巫术、祈祷等。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现代精神病学的建立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19世纪末至20世纪初，随着医学科学的发展，精神病学逐渐从神经学中独立出来，形成了一门独立的学科。</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当代精神病学的发展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近几十年来，随着神经科学、心理学、遗传学等学科的飞速发展，精神病学在病因研究、诊断技术和治疗手段等方面取得了显著进步。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精神病学的历史与发展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学科地位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精神病学是医学领域中的一个重要分支，与神经学、心理学等学科有着密切的联系。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精神疾病是人类健康的重要威胁之一，影响着全球数亿人的生活质量和社会功能。精神病学的研究和实践对于提高精神疾病患者的治愈率和生活质量具有重要意义，同时也有助于推动社会对于精神疾病的正确认识和关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精神病学的学科地位与重要性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精神疾病的分类与症状</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292" r="182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542" r="1654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精神分裂症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情感性精神障碍</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神经症</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人格障碍</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精神疾病的分类</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包括偏执型、青春型、紧张型等，以幻觉、妄想等症状为主要表现。</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包括焦虑症、强迫症、恐怖症等，以焦虑、强迫性的思维或行为为主要表现。</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包括躁狂症、抑郁症等，以情感高涨或低落为主要表现。</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包括偏执型人格障碍、分裂样人格障碍等，以明显偏离正常且根深蒂固的行为方式为主要表现。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如幻觉、错觉等。</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常见精神疾病的症状表现</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感知觉障碍</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如思维奔逸、思维迟缓、思维贫乏等。</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思维障碍</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如注意增强、注意涣散等。</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注意障碍</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如记忆增强、记忆减退等。</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记忆障碍</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如精神发育迟滞、痴呆等。</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智能障碍</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如自知力缺失等。</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自知力障碍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诊断标准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通常采用国际疾病分类（ICD）或美国精神疾病诊断与统计手册（DSM）作为诊断标准。这些标准包括症状标准、严重程度标准、病程标准和排除标准。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通常包括初步评估、详细病史采集、精神状况检查、辅助检查等环节。医生会根据患者的症状表现、病史和检查结果，结合诊断标准进行综合判断，最终确定诊断结果。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精神疾病的诊断标准与流程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精神病学的研究方法与技术</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通过直接观察患者的行为、言语和情绪，收集数据并进行分析。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125" r="15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调查法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实验法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42" r="10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采用问卷、访谈等方式，收集患者的心理、社会和环境等方面的信息。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在控制条件下，对患者进行心理干预，观察其心理和行为变化。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心理学研究方法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利用CT、MRI等成像技术，观察患者大脑结构和功能的变化。</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6583" r="658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脑成像技术</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通过脑电图（EEG）、事件相关电位（ERP）等技术，研究患者大脑的电活动。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电生理技术</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研究患者神经系统与心理行为之间的关系，探讨精神疾病的神经机制。</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神经心理学方法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神经科学研究方法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利用X线、CT等影像技术，观察患者身体的结构变化。</a:t>
            </a:r>
          </a:p>
        </p:txBody>
      </p:sp>
      <p:pic>
        <p:nvPicPr>
          <p:cNvPr id="6" name="Picture 6"/>
          <p:cNvPicPr>
            <a:picLocks noChangeAspect="1"/>
          </p:cNvPicPr>
          <p:nvPr/>
        </p:nvPicPr>
        <p:blipFill>
          <a:blip r:embed="rId2"/>
          <a:srcRect l="667" r="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结构影像学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利用PET、SPECT等影像技术，观察患者身体的功能变化。</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功能影像学</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利用分子探针和影像技术，观察患者身体内分子的变化和相互作用。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分子影像学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影像学研究方法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https://d.book118.com/866221230014010042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2024-09-09T07:35:13.099</cp:lastPrinted>
  <dcterms:created xsi:type="dcterms:W3CDTF">2024-09-08T23:35:13Z</dcterms:created>
  <dcterms:modified xsi:type="dcterms:W3CDTF">2024-09-08T23:35:15Z</dcterms:modified>
</cp:coreProperties>
</file>