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904561-2A1D-4401-AC33-CE09E413F9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5FF6B7-2837-485C-AB98-1CA44A862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41868E-5AF6-4F2C-BD50-C9DBDE2093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9C0CBC-E7CE-4962-8B53-C8039A33E8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C574C4-4A74-483C-83A7-D0E6879FBE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3917D4-CDBB-4B96-9273-006B10605C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3E1CAA-993F-41F6-AC71-7795AF642F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F9D33D-0BDC-4514-BF74-175E1D8223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24B91D-6825-4A65-8F86-21D9E3B849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4F75B1-5A8A-4923-90C4-EF275C82B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53F930-A90D-4305-8818-A29338399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222023242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省团校培训心得体会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培训内容与过程</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培训收获与感悟</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培训中存在的问题与不足</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对未来培训的期望与建议</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8" name="Picture 8"/>
          <p:cNvPicPr>
            <a:picLocks noChangeAspect="1"/>
          </p:cNvPicPr>
          <p:nvPr/>
        </p:nvPicPr>
        <p:blipFill>
          <a:blip r:embed="rId2"/>
          <a:srcRect t="2160" b="21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95" b="179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411" r="104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培训背景与目的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提高政治素质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省团校培训作为培养优秀共青团干部的重要途径，旨在提高干部的政治素质和领导能力，加强党性锻炼，确保共青团工作的正确方向。</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拓展业务知识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通过系统学习共青团工作的理论知识和实践技能，使干部更好地适应新时代共青团工作的需要，提高工作水平和效率。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促进交流合作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培训期间，来自不同地区的共青团干部汇聚一堂，共同探讨问题、交流经验，促进了彼此之间的了解与合作。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本次培训自XX月XX日开始，至XX月XX日结束，共计XX天。</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时间安排</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培训地点位于省团校校内，环境优雅，设施完备，为学员提供了良好的学习和生活条件。</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地点选择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培训时间与地点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积极参与</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自培训开始以来，我始终保持着积极的态度和饱满的热情，认真听讲、积极发言，力求在培训中取得更好的成绩。</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深入思考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在培训过程中，我不仅关注表面的知识点，更注重对背后原理和内在逻辑的思考，努力将所学知识与实际工作相结合。</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团队协作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我深知团队协作的重要性，因此在小组讨论和集体活动中，我始终与团队成员保持良好的沟通和协作，共同完成任务。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个人参与情况</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培训内容与过程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马克思主义理论</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深入学习马克思主义基本原理，掌握科学的世界观和方法论。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党的路线方针政策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系统学习党的最新路线、方针、政策，增强政治敏锐性和政策执行力。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共青团工作理论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全面了解共青团的发展历程、基本职能和工作原则，为实际工作提供理论指导。</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理论学习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团组织工作实务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学习团组织建设、团员管理、团内民主等方面的实务知识，提高团组织工作能力。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青年工作方法与技巧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掌握与青年沟通、引导青年的方法和技巧，提升青年工作的针对性和实效性。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社会实践活动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参与各类社会实践活动，如志愿服务、社会调研等，提升社会责任感和实践能力。</a:t>
            </a:r>
          </a:p>
        </p:txBody>
      </p:sp>
      <p:pic>
        <p:nvPicPr>
          <p:cNvPr id="10" name="Picture 10"/>
          <p:cNvPicPr>
            <a:picLocks noChangeAspect="1"/>
          </p:cNvPicPr>
          <p:nvPr/>
        </p:nvPicPr>
        <p:blipFill>
          <a:blip r:embed="rId2"/>
          <a:srcRect l="14125" r="1412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实践操作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强化团队协作意识，学会在团队中发挥自己的优势和作用。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团队协作意识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2"/>
          <a:srcRect l="14708" r="14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沟通技巧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冲突处理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20" name="Picture 20"/>
          <p:cNvPicPr>
            <a:picLocks noChangeAspect="1"/>
          </p:cNvPicPr>
          <p:nvPr/>
        </p:nvPicPr>
        <p:blipFill>
          <a:blip r:embed="rId4"/>
          <a:srcRect l="5908" r="59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学习有效的沟通技巧，包括倾听、表达、反馈等，提高团队协作能力。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掌握处理团队冲突的方法和策略，化解矛盾，促进团队和谐。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团队协作与沟通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提高自我规划、自我激励和自我约束的能力，形成良好的工作习惯。</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7" name="Picture 7"/>
          <p:cNvPicPr>
            <a:picLocks noChangeAspect="1"/>
          </p:cNvPicPr>
          <p:nvPr/>
        </p:nvPicPr>
        <p:blipFill>
          <a:blip r:embed="rId3"/>
          <a:srcRect l="4167" r="41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4"/>
          <a:srcRect t="4583" b="45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自我管理能力</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培养持续学习的意识和能力，不断更新知识结构，适应时代发展的需要。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学习能力</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激发创新意识和创造力，勇于探索新的工作思路和方法，推动共青团工作创新发展。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创新能力</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个人能力提升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培训收获与感悟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知识技能提升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政治理论素养提高</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通过培训，我深入学习了马克思主义、毛泽东思想、邓小平理论等重要政治理论，对党的路线方针政策有了更深刻的理解和认识。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团组织工作技能增强</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培训中，我系统学习了团组织工作的基本理论和实务技能，包括团员发展、团组织建设、团干部培养等方面的知识和方法，为今后更好地开展团工作打下了坚实基础。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697" r="569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培训让我接触到了来自不同领域和行业的优秀青年，他们的思维方式和创新精神深深感染了我，使我意识到要不断拓展自己的视野和思维方式。</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在培训过程中，我逐渐养成了以问题为导向的思维方式，注重分析和解决实际问题的能力得到了提高。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思维方式转变</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强化问题导向</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拓宽视野</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4639" b="463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培训中的小组讨论和团队活动让我学会了如何更好地倾听他人的意见和表达自己的想法，这对于增强团队协作意识非常重要。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学会倾听与表达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我深刻体会到团队协作的重要性，只有懂得协作与配合，才能更好地发挥集体的智慧和力量，实现共同的目标。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懂得协作与配合</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团队协作意识增强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https://d.book118.com/866222023242010033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2024-09-02T21:00:04.179</cp:lastPrinted>
  <dcterms:created xsi:type="dcterms:W3CDTF">2024-09-02T13:00:04Z</dcterms:created>
  <dcterms:modified xsi:type="dcterms:W3CDTF">2024-09-02T13:00:06Z</dcterms:modified>
</cp:coreProperties>
</file>