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8DA2D-5A1F-4A80-8A80-83EAFCF8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01A50-3234-4205-96AF-179044BA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6A3C4-AB1C-4B1D-BE18-D18152F0B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7FAF2-AE80-4715-8EB3-1CB6E7DF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08F76-C62B-46C9-B741-F0D43E20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A493E-158F-466A-899C-A3E1B826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120BD-08B1-403D-94E5-E765222EA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85CA0-E159-4771-9E55-39CD72C3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8B832-3155-466A-B1D9-9F300A39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8B8A1-8B8A-49C0-BFA4-1423A61F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4B9F2-C7C7-4F20-8CE8-AECEE807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2042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预防性消毒的目的是预防和控制疾病的传播，保障公众的健康和安全。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预防性消毒是指在没有明确污染的情况下，对可能受到病原微生物污染的环境和物品进行的消毒措施。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通过定期对公共场所、交通工具、学校等场所进行预防性消毒，可以降低病原微生物的存活率，从而减少疾病传播的风险。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预防性消毒是公共卫生工作的重要组成部分，通过加强预防性消毒的培训和实践，可以提高公共卫生水平，提升公众的健康素养。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提高公共卫生水平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减少疾病传播风险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01" r="17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包括医院、学校、幼儿园、养老院、商场、超市、餐馆等人员密集场所。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包括飞机、火车、汽车等交通工具的内部环境。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家庭和个体经营场所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对于家庭和个体经营场所，也可以进行预防性消毒，以保障家庭成员和员工的健康。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预防性消毒的方法与步骤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通过物理手段如高温、紫外线、电离辐射等方法杀灭微生物。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物理消毒法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生物消毒法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利用化学药物抑制或杀灭微生物。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利用微生物间的拮抗作用，以一种微生物来抑制另一种微生物的生长繁殖。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711" b="127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7617" b="176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去除物体表面的污垢和杂物，为消毒做好准备。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根据需要选择合适的消毒方法，按照消毒剂说明书进行操作。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消毒完成后，用清水清洗物体表面，去除残留的消毒剂。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确保物体表面干燥，避免滋生霉菌。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66" r="170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预防性消毒的注意事项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使用消毒剂时要避免直接接触皮肤和眼睛，避免吸入消毒剂的气味。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根据消毒对象和目的选择合适的消毒剂，避免使用对物品造成损害的消毒剂。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根据消毒剂说明书控制消毒时间，避免过度消毒导致物品损坏。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定期进行全面清洁和消毒，保持环境卫生。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正确选择消毒剂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控制消毒时间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预防性消毒的常见问题与解决方案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https://d.book118.com/866222042123010050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2024-09-15T19:40:29.803</cp:lastPrinted>
  <dcterms:created xsi:type="dcterms:W3CDTF">2024-09-15T11:40:29Z</dcterms:created>
  <dcterms:modified xsi:type="dcterms:W3CDTF">2024-09-15T11:40:31Z</dcterms:modified>
</cp:coreProperties>
</file>