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906C0-2433-4440-9535-28195725A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28A58-2443-408B-BF62-D8A2865A1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5E27F-ACD5-4689-8852-584DFF90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F329A-FB17-4829-A898-A211830E6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ECA01B-4281-4F1B-B637-450201198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97E85-7516-4466-A9B2-9819EED02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045808-25E0-4A0F-8334-2D9C3D477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D06D9-66A1-4310-9CE0-9E6A8636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618B0-A08E-4DDF-9AFA-65D25F7FB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DD678-284A-44BA-92F5-25844D12D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00C97-DEE1-4699-9F95-FC2DBABC4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222231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《母婴健康素养55条》ppt课件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母婴健康素养55条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母婴健康素养的实施与推广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母婴健康是国家卫生事业的重要组成部分，是衡量一个国家人民健康水平的重要指标之一。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母婴健康关系到下一代的成长和家庭幸福，也是国家可持续发展的重要基础。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保障母婴健康是全社会的共同责任，需要政府、医疗机构、家庭和个人的共同努力。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随着社会经济的发展和人民生活水平的提高，母婴健康问题越来越受到关注。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为了提高母婴健康素养，促进母婴健康事业的发展，国家卫生健康委员会发布了《母婴健康素养55条》，旨在为公众提供科学、实用的母婴健康知识和技能。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《母婴健康素养55条》的发布具有重要的现实意义和历史意义，将为提高我国母婴健康水平发挥重要作用。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123" b="19123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9123" b="19123"/>
          <a:stretch>
            <a:fillRect/>
          </a:stretch>
        </p:blipFill>
        <p:spPr>
          <a:xfrm>
            <a:off x="1099415" y="4686722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《母婴健康素养55条》的背景和意义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母婴健康素养55条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孕期饮食调整：孕妇应保持均衡饮食，增加蛋白质、铁、钙和维生素的摄入，同时控制盐和糖的摄入。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第1条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孕期定期产检：孕妇应按时进行产检，以便及时了解胎儿和自身健康状况。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第2条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557" r="2055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孕期适量运动：孕妇可以进行适量的有氧运动，如散步、游泳等，以增强体质和促进胎儿发育。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第3条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第1-10条：孕期保健与营养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产后恢复指导：产妇应遵循医生建议，进行适当的产后恢复，如盆底肌锻炼等。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第11条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第12条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750" r="19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第13条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母乳喂养的优势：母乳喂养有助于提高婴儿免疫力、促进母婴情感联系和降低母亲患乳腺癌的风险。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正确哺乳姿势：哺乳时应采用正确的姿势，以确保婴儿能够充分吸吮并避免乳头疼痛或受伤。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第11-20条：产后的恢复与哺乳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婴儿日常护理：家长应定期为婴儿洗澡、更换尿布，保持其皮肤清洁干燥。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第21条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婴儿睡眠引导：家长应培养婴儿良好的睡眠习惯，建立规律的睡眠时间表。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第22条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婴儿辅食添加：随着婴儿成长，家长应适时添加辅食，以保证其获得足够的营养。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第23条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第21-30条：婴儿护理与成长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943" b="59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第31-40条：儿童保健与教育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第31条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儿童定期体检：家长应定期带儿童进行体检，以便及时发现和预防潜在的健康问题。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第32条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早期教育的重要性：早期教育有助于开发儿童智力、培养良好习惯和促进其全面发展。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第33条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培养儿童独立性：家长应逐步培养儿童的独立性，如自主进食、穿脱衣物等。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第42条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抑郁和焦虑的识别与应对：家长应了解抑郁和焦虑的症状，及时寻求专业帮助。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第41条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心理健康的重要性：保持心理健康对母婴健康至关重要，家长应注意调节情绪和压力。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第43条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建立良好的家庭氛围：和谐的家庭氛围有助于促进母婴心理健康，增强亲子关系。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第41-50条：母婴心理健康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第52条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预防意外伤害：家长应加强对儿童的安全教育，预防跌倒、烫伤等意外伤害的发生。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第53条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突发疾病应对：对于突发疾病，如高热、抽搐等，家长应保持冷静，及时就医。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第51条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急救知识普及：家长应了解基本的急救知识，如心肺复苏、止血等，以便在紧急情况下采取正确措施。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292" r="11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第51-55条：紧急情况处理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https://d.book118.com/866222223141010051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2024-09-17T11:50:15.541</cp:lastPrinted>
  <dcterms:created xsi:type="dcterms:W3CDTF">2024-09-17T03:50:15Z</dcterms:created>
  <dcterms:modified xsi:type="dcterms:W3CDTF">2024-09-17T03:50:17Z</dcterms:modified>
</cp:coreProperties>
</file>