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7B850-D96A-42BD-B896-B7D89EB18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69990-B88A-4017-8BD9-866AC85FA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0F03B-6983-4E03-B7AA-1F5CD4A3F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5221E-9B6D-47EA-BED3-6B007EA6D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E3905-BE48-4D6B-8170-F503859E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0158C-CE44-4EC5-ABFA-EAA9435A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C519A-9F67-4C9A-8BF9-DB2EAD389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33504-6671-4DAB-9F1E-BDF032E61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B2FBD-DE8F-476E-BC20-F7967535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BF81D-07AE-4CE2-99DF-529E2DDEF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D5C5C-422F-4208-99D5-74DA7EFB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300103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自媒体时代下的数据挖掘与粉丝分析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数据挖掘在自媒体中的应用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粉丝分析在自媒体中的价值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自媒体时代下的数据挖掘与粉丝分析的挑战与前景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自媒体是指个人或小团队通过现代信息技术手段，如博客、微博、微信公众号等平台，自主发布和传播信息的媒介形式。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自媒体具有个性化、互动性、传播速度快、覆盖面广等特点，能够满足用户对于信息获取和交流的需求。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自媒体的兴起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随着互联网技术的发展，博客、微博等自媒体平台逐渐兴起，用户开始自主发布和传播信息。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自媒体的成熟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随着移动互联网的普及，自媒体平台不断涌现，自媒体内容也更加丰富和多样化。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自媒体的影响力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自媒体在信息传播、舆论引导等方面的影响力逐渐增强，成为现代社会中不可或缺的信息传播渠道。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自媒体的类型与平台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自媒体的类型包括个人博客、微博、微信公众号、短视频平台等。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知乎、简书、今日头条等也是自媒体的重要平台。这些平台各有特点和优势，适合不同类型的自媒体人和受众群体。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数据挖掘在自媒体中的应用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数据挖掘是从大量数据中提取有价值信息的过程，这些信息可以是未知的、潜在的、有用的。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包括数据预处理、数据探索、模式识别、预测模型等。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数据挖掘的定义与技术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通过数据挖掘，自媒体可以更好地了解其受众，包括他们的兴趣、行为和偏好。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基于受众分析，自媒体可以更精准地制定内容策略，提高内容质量和吸引力。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提升广告效果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通过数据挖掘，可以更准确地定位广告受众，提高广告效果和转化率。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数据挖掘在自媒体中的重要性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微博大V分析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利用数据挖掘技术分析微博大V的用户画像、内容特点和传播路径，为其他自媒体提供借鉴。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微信公众号运营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通过数据挖掘优化微信公众号的内容推送、用户互动和粉丝增长策略。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短视频平台推荐算法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利用数据挖掘技术实现个性化推荐，提高用户粘性和活跃度。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数据挖掘在自媒体中的应用案例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https://d.book118.com/866223001033010103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2024-09-28T09:06:10.651</cp:lastPrinted>
  <dcterms:created xsi:type="dcterms:W3CDTF">2024-09-28T01:06:10Z</dcterms:created>
  <dcterms:modified xsi:type="dcterms:W3CDTF">2024-09-28T01:06:12Z</dcterms:modified>
</cp:coreProperties>
</file>