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E63576-3010-4B24-9AFB-17AB988A6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18203-3A25-48E4-BF8D-30351D70A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004EF8-4D50-4F19-B7F9-33FA6C7ED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22F1F8-F3DB-4727-8EFB-AC44716F5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2906BF-8D91-4FFA-ABF9-64278D8290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1F38D6-69C1-47B6-B991-AB227B373D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A7251B-BDF9-49E9-8C6E-1C738A52A8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CFAE56-CD9F-4655-9D51-5C53C884A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F12ED-2298-4307-A4A8-7EB39E48A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E0E78-9085-494C-A3A6-31BB0A7DB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103CC-A8E6-4035-8E43-5D3EFBE3D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23121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社交媒体营销与品牌推广行业市场前景分析</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社交媒体营销与品牌推广行业发展现状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社交媒体营销策略分析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品牌推广策略分析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社交媒体营销与品牌推广行业挑战与对策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分析社交媒体营销与品牌推广行业的市场现状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通过对市场规模、增长率、主要参与者等方面的分析，了解行业的当前状况。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381" r="15381"/>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预测行业未来发展趋势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基于历史数据和市场动态，预测社交媒体营销与品牌推广行业的未来走向。</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探讨行业发展的机遇与挑战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分析行业发展的有利条件和不利因素，为企业制定策略提供参考。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利用社交媒体平台（如微博、微信、抖音等）进行产品宣传、品牌推广和营销活动的过程。</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通过一系列的市场营销活动，提高品牌知名度、美誉度和忠诚度，从而促进产品销售和企业发展。</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数字化时代，社交媒体已成为人们获取信息、交流互动的主要渠道，因此社交媒体营销与品牌推广对于企业的市场拓展和品牌建设具有重要意义。通过社交媒体营销和品牌推广，企业可以更有效地触达目标受众，提升品牌形象和知名度，进而促进销售增长和市场份额提升。</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社交媒体营销定义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品牌推广定义</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社交媒体营销与品牌推广的重要性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社交媒体营销与品牌推广定义及重要性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社交媒体营销与品牌推广行业发展现状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根据市场研究公司的数据，社交媒体营销与品牌推广行业市场规模正在不断扩大。预计未来几年内，该行业市场规模将继续保持高速增长。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随着社交媒体的普及和用户对社交媒体平台的依赖程度不断加深，社交媒体营销与品牌推广行业的增长速度也在不断加快。预计未来几年，该行业的增长速度将超过传统广告行业。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市场规模及增长速度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社交媒体营销与品牌推广行业的主要参与者包括广告主、广告代理商、社交媒体平台和第三方服务商等。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广告主注重品牌价值和营销效果，广告代理商提供专业的营销策略和创意服务，社交媒体平台则提供广告投放和数据分析工具，第三方服务商则提供技术支持和定制化解决方案。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492" r="1649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主要参与者类型及特点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行业发展趋势及机遇</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移动化趋势：随着移动互联网的普及，越来越多的用户开始使用移动设备访问社交媒体平台。因此，移动化趋势将成为社交媒体营销与品牌推广行业的重要发展方向。</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视频化趋势：视频内容在社交媒体平台上越来越受欢迎，因此视频化趋势也将成为该行业的重要发展方向。广告主可以通过视频广告来吸引用户的注意力，提高品牌知名度和营销效果。</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数据化趋势：数据分析和挖掘在社交媒体营销与品牌推广中扮演着越来越重要的角色。通过对用户数据的分析和挖掘，广告主可以更加精准地定位目标受众，制定更加有效的营销策略。</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跨平台整合趋势：随着社交媒体平台的不断发展和用户行为的不断变化，跨平台整合趋势也将成为该行业的重要发展方向。广告主需要将不同社交媒体平台的营销策略进行整合，以实现更加全面和有效的品牌推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社交媒体营销策略分析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目标受众定位与需求分析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确定目标受众</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通过市场调研和数据分析，明确品牌或产品的目标受众群体，包括年龄、性别、地域、兴趣等方面的特征。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需求分析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深入了解目标受众的需求、痛点和期望，以便制定符合他们需求的营销策略。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结合品牌或产品特点，创造有吸引力、有趣味性、有价值的内容，以吸引目标受众的关注和参与。</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根据目标受众的特点和偏好，选择合适的社交媒体平台进行内容传播，如微信、微博、抖音等。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内容创意与传播渠道选择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传播渠道选择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内容创意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通过专业的数据分析工具，实时监测社交媒体营销活动的数据表现，包括浏览量、点赞量、评论量、转发量等。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数据监测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根据预设的营销目标，对活动效果进行综合评估，包括品牌知名度提升、销售量增长、用户粘性增强等方面。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效果评估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根据数据监测和效果评估的结果，及时调整营销策略和内容创意，以提高营销活动的效率和效果。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优化调整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数据监测、效果评估及优化调整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https://d.book118.com/866223121021010042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2024-09-09T09:20:31.222</cp:lastPrinted>
  <dcterms:created xsi:type="dcterms:W3CDTF">2024-09-09T01:20:31Z</dcterms:created>
  <dcterms:modified xsi:type="dcterms:W3CDTF">2024-09-09T01:20:33Z</dcterms:modified>
</cp:coreProperties>
</file>