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7AD7F-A813-4A98-BDB6-0D5A9559B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6536A-4098-4BCA-8426-E8430C0AA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27261-D8DB-47A0-A97A-310522922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0FBF7-D092-4BE1-82DA-7A6F3C271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EBB36-6C31-445B-8C98-0DF4880B8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27E79E-1AEF-4B09-82FD-BD8F291E7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228E3-729C-47FF-A70C-45692FB54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A99FF-56AF-42CC-8AAB-10F8EE786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3CF96-5C1B-457E-AD5E-E70557E4C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EA278-7B78-4209-8F4B-B10CCF9B1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0D137-3EE4-41DB-BA39-94C480BBA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23155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睡眠障碍患者心理护理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睡眠障碍患者的心理问题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睡眠障碍患者心理护理方法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护理人员的作用与沟通技巧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睡眠障碍是指个体在睡眠过程中出现的各种功能障碍，包括失眠、睡眠呼吸暂停、不安腿综合征等。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睡眠障碍会影响个体的生理和心理健康，导致疲劳、注意力不集中、记忆力下降、情绪波动等问题，严重时可能引发其他疾病，如心脏病、糖尿病等。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31" r="22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睡眠障碍的定义与影响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心理护理在睡眠障碍治疗中的重要性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辅助药物治疗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心理护理可以辅助药物治疗，帮助患者调整心理状态，减少焦虑、抑郁等情绪问题，从而改善睡眠质量。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心理护理通过认知行为疗法等方法，帮助患者调整不良睡眠习惯，建立健康的睡眠模式，提高睡眠质量。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增强患者信心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心理护理可以增强患者对睡眠障碍的认识，提高患者的治疗信心和积极性，促进患者主动参与治疗过程。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睡眠障碍患者的心理问题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睡眠障碍患者常常感到焦虑和恐惧，担心无法入睡或担心睡眠不足对健康的影响。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焦虑和恐惧情绪可能导致患者过度关注睡眠问题，进一步加重失眠症状。患者可能会对睡眠环境、床铺和枕头等产生过度的要求，导致入睡更加困难。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焦虑和恐惧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09" b="59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睡眠障碍可能导致患者情绪低落、易怒或抑郁，影响患者的心理健康和生活质量。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长期失眠或睡眠质量差可能导致患者情绪不稳定，容易发脾气或感到沮丧。这些情绪问题可能进一步加重睡眠障碍，形成恶性循环。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抑郁和情绪低落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睡眠障碍患者常常难以控制自己的思维，导致过度思考和思维反刍，进一步影响入睡和睡眠质量。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患者可能会在床上反复思考工作、生活琐事或情感问题，无法停止思考或放松心情。这种过度思考可能导致大脑兴奋，增加入睡难度。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过度思考和思维反刍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自尊心下降和自我否定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睡眠障碍可能导致患者自尊心下降和自我否定，影响患者的自信心和生活态度。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由于长期失眠或睡眠质量差，患者可能会感到自己无法掌控自己的身体和情绪，产生无助感和自我否定。这种情绪可能进一步加重睡眠障碍，降低生活质量。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睡眠障碍患者心理护理方法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帮助患者识别和改变消极的思维模式和信念，建立积极的思维模式，以改善情绪状态。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睡眠限制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通过制定合理的睡眠计划，减少患者过多的睡眠时间和卧床时间，以提高睡眠效率。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控制与睡眠无关的活动和刺激，减少大脑对睡眠的过度关注，培养良好的睡眠习惯。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https://d.book118.com/866223155104010102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2024-09-27T04:36:42.885</cp:lastPrinted>
  <dcterms:created xsi:type="dcterms:W3CDTF">2024-09-26T20:36:42Z</dcterms:created>
  <dcterms:modified xsi:type="dcterms:W3CDTF">2024-09-26T20:36:45Z</dcterms:modified>
</cp:coreProperties>
</file>