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29964-3194-4A5A-9821-80241E999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E7D9A-9A41-4B87-A822-BA74C6490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6D76BD-D83E-4478-8E0D-9A775764A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1B7BBB-6949-4179-B694-49F149EDA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02C1E4-AB68-46FD-8D65-ADD4255AE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67F483-7E78-45CB-BF8C-C98306E49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CB938B-A133-46BE-B434-F7859A8AC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3C9B89-92F3-4493-B630-E0F709BAB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9D373D-7EDA-4A19-ADB8-0CA230213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DCD509-3CD7-45B0-9CEC-452951CCA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EB4C0-200F-4E95-A42B-6110F959F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22424023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小班安全预防踩踏事故发生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踩踏事故的原因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65" r="309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110" r="3411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通过日常教育和引导，培养幼儿的安全意识，让他们了解安全规则和注意事项。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教育幼儿遵守园所规定，如排队行走、不乱跑、不推搡他人等，以确保自身和他人的安全。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遵守规定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踩踏事故可能导致人员伤亡，给家庭和社会带来巨大的悲痛和损失。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事故可能给幸存者和目击者留下严重的心理创伤，影响他们的身心健康。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心理创伤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踩踏事故的严重性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踩踏事故的原因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306" r="3230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人群拥挤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场地狭小或容量不足，导致人群拥挤，增加事故风险。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节日、活动等特殊时期，人流密集，容易发生踩踏事故。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875" r="15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人群中有人突然摔倒或情绪激动，引发恐慌，导致秩序混乱。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缺乏有效的疏导和指挥，导致人群无序流动，增加事故发生概率。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缺乏秩序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设施不完善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场地设计不合理，如通道狭窄、地面湿滑等，增加事故风险。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安全设施不足或老化，无法满足安全需求。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缺乏自我保护意识和能力，在遇到紧急情况时无法正确应对。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为了确保小班安全，预防踩踏事故的发生，我们需要采取一系列措施来加强安全管理。具体包括以下几个方面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0326" b="2032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676" r="967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980" r="998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缺乏安全教育和培训，导致人们对踩踏事故的危害认识不足。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安全意识薄弱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https://d.book118.com/866224240235010051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2024-09-18T00:40:42.795</cp:lastPrinted>
  <dcterms:created xsi:type="dcterms:W3CDTF">2024-09-17T16:40:42Z</dcterms:created>
  <dcterms:modified xsi:type="dcterms:W3CDTF">2024-09-17T16:40:44Z</dcterms:modified>
</cp:coreProperties>
</file>