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41C1D-FA76-4B5D-ADA1-FE8F78735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AD1E5-667B-481F-8FB7-87B74AE5A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4B3A4-D1EE-44BE-B845-BEEB90555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F2F2B-7B43-4452-BE03-65DCDCFA4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96E2C-572D-4776-AF5A-A95DA0FA3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C13DF7-26B7-4798-93EA-E7F42A22E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DDB05-6314-47E7-93CB-F15117213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4BBA7-E204-4F28-A1D9-AF96A905A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69232-5544-45CF-824D-508CE2910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EC122-0F8F-4338-8E41-501FECBA5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D8E14-5D58-4A82-B8F7-AF0BC4012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25150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心理健康教育ABC证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心理健康教育ABC证概述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ABC证考试内容与要求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ABC证的核心知识与技能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ABC证的应用与实践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ABC证的未来发展与趋势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ABC证的备考经验分享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心理健康教育ABC证概述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44" b="7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心理健康教育ABC证是指经过专业培训和认证，具备从事心理健康教育工作所需的专业知识和技能的证书。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旨在提高心理健康教育从业人员的专业水平，促进心理健康教育的普及和发展，提高人们的心理素质和心理健康水平。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提高就业竞争力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持有心理健康教育ABC证的人员在教育、咨询、人力资源等领域具有更强的就业竞争力。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提升专业形象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证书是专业能力和水平的象征，持有证书的人员更容易获得社会和行业的认可。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持有证书的人员经过专业培训，能够提供更高质量的心理健康教育服务。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证书的重要性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适用于大中小学、幼儿园等教育机构的心理健康教育工作者。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适用于心理咨询师、心理治疗师等专业人员。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企事业单位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适用于企事业单位的人力资源管理人员、员工心理健康辅导人员等。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社会工作者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适用于社会工作者、志愿者等从事心理健康服务的人员。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证书的适用范围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ABC证考试内容与要求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科目一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心理健康教育基本理论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心理学基础知识、心理健康概念、心理辅导技能等。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科目二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心理健康教育实践应用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学生心理健康、家庭心理健康教育、教师心理健康等。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科目三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心理健康干预与治疗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心理评估与诊断、心理咨询与治疗、心理危机干预等。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考试科目与知识点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闭卷笔试，满分100分，60分合格。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考试难度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难度适中，注重理论与实践相结合，要求考生具备扎实的基础知识和灵活的应用能力。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考试形式与难度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根据考试大纲和教材，制定详细的复习计划，合理分配时间，把握重点和难点。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通过做真题，熟悉考试形式和题型，掌握答题技巧，提高应试能力。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多做真题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在复习过程中，要注重将理论知识与实践应用相结合，加深理解和记忆。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注重理论与实践相结合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将所学知识进行归纳总结，形成知识体系，便于记忆和应用。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建立知识体系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备考策略与技巧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ABC证的核心知识与技能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了解如何通过调整生活方式、应对压力和建立支持系统来维护和提高个人的心理健康。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理解心理健康的定义、特征和影响因素，以及心理健康在个体和社会中的重要性。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心理障碍的识别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掌握常见心理障碍（如抑郁症、焦虑症、精神分裂症等）的识别方法和应对措施。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学习如何与来访者建立信任、理解和尊重的关系，为有效的心理咨询打下基础。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建立咨询关系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培养倾听和表达的技巧，包括积极倾听、询问开放式问题、非言语沟通等。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掌握诸如认知行为疗法、人本主义疗法等常见心理咨询技巧，以及如何针对不同年龄和需求的来访者进行有效的心理咨询。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咨询技巧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心理咨询技能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评估工具的使用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学习如何使用心理测验、问卷调查等评估工具，以客观地评估个体的心理状态和功能。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评估结果的解读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掌握如何根据评估结果进行解释和反馈，为进一步的干预和治疗提供依据。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评估过程的伦理规范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了解和遵守心理评估过程中的伦理规范，保护来访者的权益和隐私。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心理评估技能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https://d.book118.com/866225150002010100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2024-09-23T18:20:22.613</cp:lastPrinted>
  <dcterms:created xsi:type="dcterms:W3CDTF">2024-09-23T10:20:22Z</dcterms:created>
  <dcterms:modified xsi:type="dcterms:W3CDTF">2024-09-23T10:20:24Z</dcterms:modified>
</cp:coreProperties>
</file>