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4DCC3B-3FE8-4740-9C74-A210A12D9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EB8B5C-BBCF-489E-A3DB-BD2104F497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C11DCE-D579-44B4-9369-CF03013A45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497FBB-4687-4C8C-A55E-409F7DB072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DD4EFA-0EA8-4F16-B8BB-766CE0668B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BC891C-66F4-40A8-B32F-C7C38E7E95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A89FA4-D2B5-4ECE-81B2-FE99AF7B78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6B35E6-CEBC-456A-87B5-3F816F879D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359A16-9FA5-47C0-86A3-E07C8960FC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A70ED9-B2B2-4F52-8730-015B2B8DF5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B80400-8BE7-43DF-B174-6A306CBB6D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230140035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监理工程师安全监理实务课件</a:t>
            </a:r>
            <a:endParaRPr lang="en-US" sz="1100"/>
          </a:p>
        </p:txBody>
      </p:sp>
      <p:grpSp>
        <p:nvGrpSpPr>
          <p:cNvPr id="3" name="Group 3"/>
          <p:cNvGrpSpPr/>
          <p:nvPr/>
        </p:nvGrpSpPr>
        <p:grpSpPr>
          <a:xfrm>
            <a:off x="2739291" y="3540703"/>
            <a:ext cx="6713418" cy="489827"/>
            <a:chOff x="2739291" y="3540703"/>
            <a:chExt cx="6713418" cy="489827"/>
          </a:xfrm>
        </p:grpSpPr>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监理工程师概述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安全监理实务基础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施工阶段安全监理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监理工程师的安全管理技能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案例分析与实践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监理工程师概述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944" r="17944"/>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了解监理工程师的定义和职责是开展安全监理工作的基础。</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监理工程师是指在工程建设过程中负责监督和管理工程质量、安全、进度等方面的人员。其主要职责是代表业主或建设单位对工程进行全面监督和管理，确保工程质量和安全。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监理工程师的定义与职责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具备相应的资格和认证是成为合格监理工程师的必要条件。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监理工程师需要具备相应的专业知识和技能，并取得相应的资格认证。在我国，监理工程师需要通过国家统一考试，取得《中华人民共和国监理工程师资格证书》后方可从事监理工作。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监理工程师的资格与认证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175" r="231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了解监理工程师的工作内容和流程是掌握安全监理实务的关键。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监理工程师的工作内容包括制定监理计划、实施监理、监督工程质量和安全、协调相关单位等。其工作流程包括项目立项、招标、合同签订、施工准备、施工过程、竣工验收等阶段，每个阶段都有相应的监理工作内容和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监理工程师的工作内容与流程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安全监理实务基础</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安全监理的概念</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安全监理是指监理单位按照法律法规、工程建设强制性标准、监理规范和施工合同，对施工过程中的安全生产状况进行监督检查，对施工现场存在的安全风险进行识别、评估和控制，确保施工过程的安全可控。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安全监理的重要性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随着工程建设规模的不断扩大和复杂度的增加，安全生产问题越来越突出。安全监理作为工程建设管理的重要环节，对于保障施工过程的安全、预防和减少安全事故的发生具有重要意义。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安全监理的概念与重要性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安全监理工作必须遵守国家法律法规和相关政策，如《安全生产法》、《建设工程安全生产管理条例》等。</a:t>
            </a:r>
            <a:endParaRPr lang="en-US" sz="1100"/>
          </a:p>
        </p:txBody>
      </p:sp>
      <p:sp>
        <p:nvSpPr>
          <p:cNvPr id="3" name="AutoShape 3"/>
          <p:cNvSpPr/>
          <p:nvPr/>
        </p:nvSpPr>
        <p:spPr>
          <a:xfrm>
            <a:off x="8684852" y="1462164"/>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安全监理工作还需遵循工程建设行业标准，如《建筑施工安全检查标准》、《建筑施工现场环境与卫生标准》等。</a:t>
            </a:r>
            <a:endParaRPr lang="en-US" sz="1100"/>
          </a:p>
        </p:txBody>
      </p:sp>
      <p:sp>
        <p:nvSpPr>
          <p:cNvPr id="4" name="AutoShape 4"/>
          <p:cNvSpPr/>
          <p:nvPr/>
        </p:nvSpPr>
        <p:spPr>
          <a:xfrm>
            <a:off x="8684852" y="4394429"/>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监理单位还应根据工程实际情况和企业管理制度制定相应的安全监理实施细则和操作规程。</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9536" r="29536"/>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法律法规</a:t>
            </a:r>
            <a:endParaRPr lang="en-US" sz="1100"/>
          </a:p>
        </p:txBody>
      </p:sp>
      <p:sp>
        <p:nvSpPr>
          <p:cNvPr id="26" name="AutoShape 26"/>
          <p:cNvSpPr/>
          <p:nvPr/>
        </p:nvSpPr>
        <p:spPr>
          <a:xfrm>
            <a:off x="8503125" y="1054893"/>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行业标准</a:t>
            </a:r>
            <a:endParaRPr lang="en-US" sz="1100"/>
          </a:p>
        </p:txBody>
      </p:sp>
      <p:sp>
        <p:nvSpPr>
          <p:cNvPr id="27" name="AutoShape 27"/>
          <p:cNvSpPr/>
          <p:nvPr/>
        </p:nvSpPr>
        <p:spPr>
          <a:xfrm>
            <a:off x="8503125" y="4009655"/>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企业标准</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安全监理的法律法规与标准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安全监理应遵循“预防为主、安全第一、综合治理”的原则，强化事前控制和过程监管，确保施工过程的安全可控。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基本原则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安全监理工作应采取巡视、旁站、平行检查等多种方式，对施工现场的安全生产状况进行全面检查和监督，发现问题及时督促整改，并向上级报告。同时，应加强与施工单位的沟通协调，共同维护施工现场的安全生产秩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工作方法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安全监理的基本原则与方法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施工阶段安全监理</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https://d.book118.com/866230140035010100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2024-09-24T03:11:31.027</cp:lastPrinted>
  <dcterms:created xsi:type="dcterms:W3CDTF">2024-09-23T19:11:31Z</dcterms:created>
  <dcterms:modified xsi:type="dcterms:W3CDTF">2024-09-23T19:11:32Z</dcterms:modified>
</cp:coreProperties>
</file>