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720C3-E687-4C94-BC0E-1EE3564E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AD12A-F6D1-4F61-A2FE-9E2BD72A3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0E699-83A6-4809-8B02-1DE7655CD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85BFA-F018-406A-B081-BF44AECAB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42CAE-459D-4ADF-B480-A0B6B2A29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A5B542-5C5A-4FCF-9204-D150EFFD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346EC-6D02-45D4-8B24-FFDCE633A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D2641-10AF-4AB3-955D-7E7DDC3F0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24376-86EC-4D4B-BBB0-3C946BBE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05FD5-4B2C-4EB9-9ECE-D30C447A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8E46A-82FC-4BA8-BADA-1EFB02E6D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31243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纹身术后的护理指南\n## 1.纹身术后护理的重要性\n### 1.1纹身术后护理对恢复的影响\n### 1.2纹身术后护理与感染的关系\n### 1.3纹身术后护理与纹身效果的关系\n## 2.纹身术后护理的基本原则\n### 2.1保持纹身部位的清洁干燥\n### 2.2避免纹身部位的过度摩擦\n### 2.3遵医嘱使用药物及护理产品\n## 3.纹身术后护理的具体方法\n### 3.1清洗纹身部位的方法及注意事项\n### 3.2使用纹身护理产品的方法及注意事项\n### 3.3纹身部位的保湿与防晒措施\n## 4.纹身术后护理的常见问题与解决方法\n### 4.1纹身部位发痒的原因及解决方法\n### 4.2纹身部位发炎的原因及解决方法\n### 4.3纹身部位过敏的原因及解决方法\n## 5.纹身术后护理的长期注意事项\n### 5.1纹身部位的定期检查与保养\n### 5.2纹身部位的避免事项与生活习惯\n### 5.3纹身部位的纹身保养与美化方法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纹身术后的护理指南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纹身术后护理的重要性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感染可能导致纹身部位发痒、红肿、化脓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严重感染可能导致纹身失败或皮肤疤痕</a:t>
                </a:r>
                <a:endParaRPr/>
              </a:p>
            </p:txBody>
          </p:sp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护理不当可能导致纹身部位感染</a:t>
                </a:r>
                <a:endParaRPr/>
              </a:p>
            </p:txBody>
          </p:sp>
        </p:grpSp>
        <p:grpSp>
          <p:nvGrpSpPr>
            <p:cNvPr id="16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护理不当可能导致纹身色素沉着不均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护理不当可能导致纹身部位皮肤过敏</a:t>
                </a:r>
                <a:endParaRPr/>
              </a:p>
            </p:txBody>
          </p:sp>
          <p:sp>
            <p:nvSpPr>
              <p:cNvPr id="17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护理不当可能影响纹身效果</a:t>
                </a:r>
                <a:endParaRPr/>
              </a:p>
            </p:txBody>
          </p:sp>
          <p:sp>
            <p:nvSpPr>
              <p:cNvPr id="17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正确的护理方法可以减轻纹身部位的疼痛和不适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正确的护理方法可以缩短纹身部位的恢复时间</a:t>
                </a:r>
                <a:endParaRPr/>
              </a:p>
            </p:txBody>
          </p:sp>
          <p:sp>
            <p:nvSpPr>
              <p:cNvPr id="17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护理得当有助于纹身部位快速恢复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纹身术后护理对恢复的影响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纹身术后护理可以降低感染风险</a:t>
                </a:r>
                <a:endParaRPr/>
              </a:p>
            </p:txBody>
          </p:sp>
          <p:sp>
            <p:nvSpPr>
              <p:cNvPr id="18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保持纹身部位的清洁干燥可以防止细菌滋生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遵医嘱使用药物及护理产品可以抑制细菌生长</a:t>
                </a:r>
                <a:endParaRPr/>
              </a:p>
            </p:txBody>
          </p:sp>
        </p:grpSp>
        <p:grpSp>
          <p:nvGrpSpPr>
            <p:cNvPr id="18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纹身术后护理可以减轻感染症状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使用纹身护理产品可以缓解纹身部位的发痒和红肿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遵医嘱使用药物可以减轻感染引起的疼痛和发炎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纹身术后护理可以预防感染扩散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及时处理感染部位可以防止感染扩散到其他身体部位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遵医嘱使用药物及护理产品可以控制感染的发展</a:t>
                </a:r>
                <a:endParaRPr/>
              </a:p>
            </p:txBody>
          </p:sp>
        </p:grpSp>
      </p:grpSp>
      <p:pic>
        <p:nvPicPr>
          <p:cNvPr id="18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纹身术后护理与感染的关系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纹身术后护理可以提升纹身效果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正确的护理方法可以使纹身色素更加稳定，提高纹身效果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正确的护理方法可以预防纹身部位出现过敏反应，提升纹身效果</a:t>
                </a:r>
                <a:endParaRPr/>
              </a:p>
            </p:txBody>
          </p:sp>
          <p:sp>
            <p:nvSpPr>
              <p:cNvPr id="20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纹身术后护理可以延长纹身效果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正确的护理方法可以延长纹身色彩的保持时间，使纹身效果更持久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正确的护理方法可以预防纹身部位出现疤痕，保持纹身效果</a:t>
                </a:r>
                <a:endParaRPr/>
              </a:p>
            </p:txBody>
          </p:sp>
          <p:sp>
            <p:nvSpPr>
              <p:cNvPr id="20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纹身术后护理可以避免纹身效果受损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正确的护理方法可以避免纹身部位感染，防止纹身效果受损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正确的护理方法可以避免纹身部位过度摩擦，防止纹身效果受损</a:t>
                </a:r>
                <a:endParaRPr/>
              </a:p>
            </p:txBody>
          </p:sp>
          <p:sp>
            <p:nvSpPr>
              <p:cNvPr id="20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纹身术后护理与纹身效果的关系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纹身术后护理的基本原则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清洗纹身部位时要用温和的洗涤剂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避免使用含有刺激性成分的洗涤剂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选择适合纹身皮肤的洗涤剂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清洗纹身部位时要避免用力擦洗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用柔软的毛巾轻轻擦拭纹身部位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避免使用粗糙的毛巾或布料擦洗</a:t>
                </a:r>
                <a:endParaRPr/>
              </a:p>
            </p:txBody>
          </p:sp>
          <p:pic>
            <p:nvPicPr>
              <p:cNvPr id="2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清洗纹身部位后要擦干水分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使用干净的毛巾轻轻擦干纹身部位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避免使用吹风机或空调吹干纹身部位</a:t>
                </a:r>
                <a:endParaRPr/>
              </a:p>
            </p:txBody>
          </p:sp>
          <p:pic>
            <p:nvPicPr>
              <p:cNvPr id="2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保持纹身部位的清洁干燥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穿着宽松的衣物可以减少纹身部位的摩擦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选择棉质、透气的衣物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避免穿着紧身或摩擦力大的衣物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避免纹身部位接触粗糙的物品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避免接触毛巾、床单等粗糙物品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尽量避免纹身部位与物品摩擦</a:t>
                </a:r>
                <a:endParaRPr/>
              </a:p>
            </p:txBody>
          </p:sp>
        </p:grpSp>
        <p:grpSp>
          <p:nvGrpSpPr>
            <p:cNvPr id="24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避免纹身部位长时间处于压迫状态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尽量避免长时间保持同一姿势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适当活动纹身部位，避免长时间压迫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避免纹身部位的过度摩擦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按照医生建议使用抗生素类药物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避免自行购买和使用抗生素类药物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遵医嘱使用抗生素类药物</a:t>
                </a:r>
                <a:endParaRPr/>
              </a:p>
            </p:txBody>
          </p:sp>
        </p:grpSp>
        <p:grpSp>
          <p:nvGrpSpPr>
            <p:cNvPr id="25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按照医生建议使用消炎止痛药物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避免自行购买和使用消炎止痛药物</a:t>
                </a:r>
                <a:endParaRPr/>
              </a:p>
            </p:txBody>
          </p:sp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遵医嘱使用消炎止痛药物</a:t>
                </a:r>
                <a:endParaRPr/>
              </a:p>
            </p:txBody>
          </p:sp>
        </p:grpSp>
        <p:grpSp>
          <p:nvGrpSpPr>
            <p:cNvPr id="25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按照医生建议使用纹身护理产品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避免使用未经医生推荐的纹身护理产品</a:t>
                </a:r>
                <a:endParaRPr/>
              </a:p>
            </p:txBody>
          </p:sp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遵医嘱使用纹身护理产品</a:t>
                </a:r>
                <a:endParaRPr/>
              </a:p>
            </p:txBody>
          </p:sp>
        </p:grpSp>
      </p:grpSp>
      <p:pic>
        <p:nvPicPr>
          <p:cNvPr id="25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遵医嘱使用药物及护理产品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纹身术后护理的具体方法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清洗纹身部位前要确保手干净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使用洗手液清洗双手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避免用手直接接触纹身部位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清洗纹身部位时要使用温和的洗涤剂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选择适合纹身皮肤的洗涤剂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避免使用含有刺激性成分的洗涤剂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清洗纹身部位时要避免用力擦洗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用柔软的毛巾轻轻擦拭纹身部位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避免使用粗糙的毛巾或布料擦洗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清洗纹身部位的方法及注意事项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https://d.book118.com/866231243141010050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纹身术后的护理指南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2024-09-16T00:06:48.139</cp:lastPrinted>
  <dcterms:created xsi:type="dcterms:W3CDTF">2024-09-15T16:06:48Z</dcterms:created>
  <dcterms:modified xsi:type="dcterms:W3CDTF">2024-09-15T16:06:50Z</dcterms:modified>
</cp:coreProperties>
</file>