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6861F7-3540-4CF7-B679-D3DE09B61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922776-CF41-4337-8466-CBDF9B6AD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1DCF81-44E8-463D-B543-3A28ECAEED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EE7B18-DB9C-465E-B783-7061F007B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A6EB14-D80F-499C-AC5D-BACD7F0B6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4F6E1E-0052-4445-95AC-53441C003F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03AEB4-9DC3-417D-A918-769DA03A41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A74C7A-63E2-4673-BD5A-70BA8E9195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73BE4C-CFB1-481A-AADA-06B40CF64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7AEB0-5C86-48D1-B140-D040C26BA1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2754CE-0D51-4905-9C17-74C7683DC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6233012023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教育培训行业2024年生产趋势分析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行业概述与发展背景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2024年生产趋势预测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竞争格局与市场机会分析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产品创新与服务升级方向探讨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营销策略调整及品牌建设思考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组织架构调整和人才队伍建设建议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行业概述与发展背景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939" b="27939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233164" y="3914561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行业规模持续扩大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教育培训行业近年来发展迅速，市场规模不断扩大，涵盖了从儿童到成人的各个年龄段和多个领域。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由于市场进入门槛相对较低，教育培训行业竞争激烈，大量机构涌现，但质量良莠不齐。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多元化发展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教育培训行业在课程内容、教学方式、技术手段等方面呈现多元化发展趋势，满足不同消费者的个性化需求。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教育培训行业现状及特点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536" b="9536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政策推动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国家出台一系列政策，鼓励教育培训行业发展，如加大财政投入、提高教师待遇、推进教育信息化等。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法规限制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针对教育培训行业乱象，国家也出台了一系列法规进行规范，如限制课外辅导时间、禁止超前教学等。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国家逐步建立教育培训行业标准，对机构设置、课程内容、教师资格等方面进行规范，提高行业整体水平。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政策法规影响因素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消费者对教育培训的需求日益多样化，包括K12辅导、素质教育、职业技能培训等多个领域。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需求多样化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消费者在选择教育培训机构时，更加注重品牌、口碑和教学质量，而非单纯的价格因素。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消费观念转变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随着互联网技术的发展，消费者越来越倾向于选择线上教育培训方式，享受更加便捷的学习体验。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技术手段应用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市场需求与消费者行为变化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2024年生产趋势预测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线上线下融合教学模式创新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教育培训行业将更深入地探索线上线下融合的教学模式，以满足不同学员的学习需求。这种模式将充分利用线上资源，如直播课程、在线测试等，与线下实体课堂、实践活动相结合，提高教学效果。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OMO（Online-Merge-Offline）模式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借助先进的在线教育平台和技术，教师与学员之间的互动将更加频繁和高效。例如，通过实时问答、小组讨论、在线作业批改等方式，增强学员的参与感和获得感。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互动教学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基于大数据和人工智能技术，教育培训机构将为学员提供更加个性化的学习推荐。通过分析学员的学习历史、能力水平、兴趣爱好等信息，为学员量身定制合适的学习计划和资源。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AI技术将在教育培训中发挥更大的辅助作用，如智能语音识别、自然语言处理等。这些技术可以帮助教师更高效地备课、授课和评估学员的学习成果。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个性化学习推荐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智能辅助教学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人工智能技术在教育培训中应用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随着学员对个性化学习的需求增加，一对一辅导服务将更加受欢迎。这种服务模式能够根据学员的实际情况和需求，提供针对性的教学方案和指导。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一对一辅导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教育培训机构将更加注重学员的学习体验，从课程内容、教学方式、学习环境等方面进行优化。例如，提供更加生动有趣的课程内容、多样化的教学方式以及舒适的学习环境等。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学习体验优化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定制化、个性化服务需求增长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竞争格局与市场机会分析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6421" b="642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垂直领域专业机构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在特定领域或细分市场中具有专业性和深度，能够提供针对性的解决方案和高品质的服务。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大型教育培训机构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拥有品牌知名度、成熟的课程体系和广泛的市场覆盖，能够提供多样化的教育产品和服务。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在线教育平台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借助互联网技术，提供灵活便捷的学习方式和个性化学习体验，具有创新能力和技术优势。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主要参与者及其优势资源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潜在进入者和替代品威胁评估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潜在进入者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随着教育培训市场的不断扩大和开放，新的进入者可能包括国内外教育机构、跨界企业等，他们可能带来新的教学模式和技术创新，对现有市场格局产生冲击。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替代品威胁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随着技术的发展和消费者需求的变化，新的学习方式如虚拟现实、增强现实等可能对传统教育培训产生替代效应，同时自学和在线资源的丰富也降低了对传统教育的依赖。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https://d.book118.com/866233012023010035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2024-09-04T18:17:53.164</cp:lastPrinted>
  <dcterms:created xsi:type="dcterms:W3CDTF">2024-09-04T10:17:53Z</dcterms:created>
  <dcterms:modified xsi:type="dcterms:W3CDTF">2024-09-04T10:17:55Z</dcterms:modified>
</cp:coreProperties>
</file>